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 id="2147483720" r:id="rId6"/>
  </p:sldMasterIdLst>
  <p:notesMasterIdLst>
    <p:notesMasterId r:id="rId89"/>
  </p:notesMasterIdLst>
  <p:handoutMasterIdLst>
    <p:handoutMasterId r:id="rId90"/>
  </p:handoutMasterIdLst>
  <p:sldIdLst>
    <p:sldId id="324" r:id="rId7"/>
    <p:sldId id="379" r:id="rId8"/>
    <p:sldId id="380" r:id="rId9"/>
    <p:sldId id="331" r:id="rId10"/>
    <p:sldId id="327" r:id="rId11"/>
    <p:sldId id="381" r:id="rId12"/>
    <p:sldId id="259" r:id="rId13"/>
    <p:sldId id="262" r:id="rId14"/>
    <p:sldId id="382" r:id="rId15"/>
    <p:sldId id="264" r:id="rId16"/>
    <p:sldId id="263" r:id="rId17"/>
    <p:sldId id="383" r:id="rId18"/>
    <p:sldId id="384" r:id="rId19"/>
    <p:sldId id="257" r:id="rId20"/>
    <p:sldId id="321" r:id="rId21"/>
    <p:sldId id="320" r:id="rId22"/>
    <p:sldId id="318" r:id="rId23"/>
    <p:sldId id="319" r:id="rId24"/>
    <p:sldId id="261" r:id="rId25"/>
    <p:sldId id="306" r:id="rId26"/>
    <p:sldId id="308" r:id="rId27"/>
    <p:sldId id="322" r:id="rId28"/>
    <p:sldId id="287" r:id="rId29"/>
    <p:sldId id="297" r:id="rId30"/>
    <p:sldId id="288" r:id="rId31"/>
    <p:sldId id="289" r:id="rId32"/>
    <p:sldId id="290" r:id="rId33"/>
    <p:sldId id="295" r:id="rId34"/>
    <p:sldId id="291" r:id="rId35"/>
    <p:sldId id="309" r:id="rId36"/>
    <p:sldId id="292" r:id="rId37"/>
    <p:sldId id="311" r:id="rId38"/>
    <p:sldId id="312" r:id="rId39"/>
    <p:sldId id="314" r:id="rId40"/>
    <p:sldId id="293" r:id="rId41"/>
    <p:sldId id="260" r:id="rId42"/>
    <p:sldId id="317" r:id="rId43"/>
    <p:sldId id="323" r:id="rId44"/>
    <p:sldId id="285" r:id="rId45"/>
    <p:sldId id="258" r:id="rId46"/>
    <p:sldId id="278" r:id="rId47"/>
    <p:sldId id="266" r:id="rId48"/>
    <p:sldId id="371" r:id="rId49"/>
    <p:sldId id="269" r:id="rId50"/>
    <p:sldId id="372" r:id="rId51"/>
    <p:sldId id="272" r:id="rId52"/>
    <p:sldId id="271" r:id="rId53"/>
    <p:sldId id="275" r:id="rId54"/>
    <p:sldId id="274" r:id="rId55"/>
    <p:sldId id="273" r:id="rId56"/>
    <p:sldId id="276" r:id="rId57"/>
    <p:sldId id="270" r:id="rId58"/>
    <p:sldId id="373" r:id="rId59"/>
    <p:sldId id="374" r:id="rId60"/>
    <p:sldId id="296" r:id="rId61"/>
    <p:sldId id="375" r:id="rId62"/>
    <p:sldId id="283" r:id="rId63"/>
    <p:sldId id="376" r:id="rId64"/>
    <p:sldId id="377" r:id="rId65"/>
    <p:sldId id="299" r:id="rId66"/>
    <p:sldId id="300" r:id="rId67"/>
    <p:sldId id="301" r:id="rId68"/>
    <p:sldId id="302" r:id="rId69"/>
    <p:sldId id="303" r:id="rId70"/>
    <p:sldId id="304" r:id="rId71"/>
    <p:sldId id="305" r:id="rId72"/>
    <p:sldId id="378" r:id="rId73"/>
    <p:sldId id="256" r:id="rId74"/>
    <p:sldId id="267" r:id="rId75"/>
    <p:sldId id="298" r:id="rId76"/>
    <p:sldId id="385" r:id="rId77"/>
    <p:sldId id="268" r:id="rId78"/>
    <p:sldId id="336" r:id="rId79"/>
    <p:sldId id="333" r:id="rId80"/>
    <p:sldId id="334" r:id="rId81"/>
    <p:sldId id="337" r:id="rId82"/>
    <p:sldId id="386" r:id="rId83"/>
    <p:sldId id="339" r:id="rId84"/>
    <p:sldId id="387" r:id="rId85"/>
    <p:sldId id="338" r:id="rId86"/>
    <p:sldId id="330" r:id="rId87"/>
    <p:sldId id="388" r:id="rId88"/>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A16"/>
    <a:srgbClr val="2448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626F3-BD1F-470B-80A3-F6E82E656E5B}" v="49" dt="2026-01-22T12:21:27.60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75556" autoAdjust="0"/>
  </p:normalViewPr>
  <p:slideViewPr>
    <p:cSldViewPr snapToGrid="0">
      <p:cViewPr varScale="1">
        <p:scale>
          <a:sx n="80" d="100"/>
          <a:sy n="80" d="100"/>
        </p:scale>
        <p:origin x="1590" y="96"/>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90" d="100"/>
          <a:sy n="90"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notesMaster" Target="notesMasters/notesMaster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handoutMaster" Target="handoutMasters/handoutMaster1.xml"/><Relationship Id="rId95" Type="http://schemas.microsoft.com/office/2016/11/relationships/changesInfo" Target="changesInfos/changesInfo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ida Dengucho" userId="498527ca-f5cf-40fb-8cec-23f8fe6ebab3" providerId="ADAL" clId="{7A54821D-8FD6-4A07-A712-C66EB0B8EA5E}"/>
    <pc:docChg chg="undo redo custSel addSld delSld modSld delMainMaster">
      <pc:chgData name="Margarida Dengucho" userId="498527ca-f5cf-40fb-8cec-23f8fe6ebab3" providerId="ADAL" clId="{7A54821D-8FD6-4A07-A712-C66EB0B8EA5E}" dt="2026-01-22T12:45:13.321" v="656" actId="47"/>
      <pc:docMkLst>
        <pc:docMk/>
      </pc:docMkLst>
      <pc:sldChg chg="modSp add del mod">
        <pc:chgData name="Margarida Dengucho" userId="498527ca-f5cf-40fb-8cec-23f8fe6ebab3" providerId="ADAL" clId="{7A54821D-8FD6-4A07-A712-C66EB0B8EA5E}" dt="2026-01-22T12:21:27.602" v="653"/>
        <pc:sldMkLst>
          <pc:docMk/>
          <pc:sldMk cId="1267700541" sldId="256"/>
        </pc:sldMkLst>
        <pc:spChg chg="mod">
          <ac:chgData name="Margarida Dengucho" userId="498527ca-f5cf-40fb-8cec-23f8fe6ebab3" providerId="ADAL" clId="{7A54821D-8FD6-4A07-A712-C66EB0B8EA5E}" dt="2026-01-22T12:21:16.740" v="650"/>
          <ac:spMkLst>
            <pc:docMk/>
            <pc:sldMk cId="1267700541" sldId="256"/>
            <ac:spMk id="4" creationId="{F95E6F41-95F5-6205-711A-74650C388196}"/>
          </ac:spMkLst>
        </pc:spChg>
      </pc:sldChg>
      <pc:sldChg chg="addSp delSp mod">
        <pc:chgData name="Margarida Dengucho" userId="498527ca-f5cf-40fb-8cec-23f8fe6ebab3" providerId="ADAL" clId="{7A54821D-8FD6-4A07-A712-C66EB0B8EA5E}" dt="2026-01-21T15:29:30.019" v="3" actId="22"/>
        <pc:sldMkLst>
          <pc:docMk/>
          <pc:sldMk cId="706305541" sldId="257"/>
        </pc:sldMkLst>
        <pc:spChg chg="add del">
          <ac:chgData name="Margarida Dengucho" userId="498527ca-f5cf-40fb-8cec-23f8fe6ebab3" providerId="ADAL" clId="{7A54821D-8FD6-4A07-A712-C66EB0B8EA5E}" dt="2026-01-21T15:29:27.203" v="1" actId="22"/>
          <ac:spMkLst>
            <pc:docMk/>
            <pc:sldMk cId="706305541" sldId="257"/>
            <ac:spMk id="6" creationId="{DF0E1131-B6B0-AC26-95A6-42BEA243C875}"/>
          </ac:spMkLst>
        </pc:spChg>
        <pc:spChg chg="add del">
          <ac:chgData name="Margarida Dengucho" userId="498527ca-f5cf-40fb-8cec-23f8fe6ebab3" providerId="ADAL" clId="{7A54821D-8FD6-4A07-A712-C66EB0B8EA5E}" dt="2026-01-21T15:29:30.019" v="3" actId="22"/>
          <ac:spMkLst>
            <pc:docMk/>
            <pc:sldMk cId="706305541" sldId="257"/>
            <ac:spMk id="8" creationId="{210800E7-E4F2-53FD-B98D-1E1D82E84E0B}"/>
          </ac:spMkLst>
        </pc:spChg>
      </pc:sldChg>
      <pc:sldChg chg="addSp delSp modSp add del mod modTransition">
        <pc:chgData name="Margarida Dengucho" userId="498527ca-f5cf-40fb-8cec-23f8fe6ebab3" providerId="ADAL" clId="{7A54821D-8FD6-4A07-A712-C66EB0B8EA5E}" dt="2026-01-22T10:10:27.123" v="598" actId="1076"/>
        <pc:sldMkLst>
          <pc:docMk/>
          <pc:sldMk cId="0" sldId="258"/>
        </pc:sldMkLst>
        <pc:spChg chg="mod">
          <ac:chgData name="Margarida Dengucho" userId="498527ca-f5cf-40fb-8cec-23f8fe6ebab3" providerId="ADAL" clId="{7A54821D-8FD6-4A07-A712-C66EB0B8EA5E}" dt="2026-01-22T10:07:55.323" v="566" actId="207"/>
          <ac:spMkLst>
            <pc:docMk/>
            <pc:sldMk cId="0" sldId="258"/>
            <ac:spMk id="2" creationId="{00000000-0000-0000-0000-000000000000}"/>
          </ac:spMkLst>
        </pc:spChg>
        <pc:spChg chg="add mod">
          <ac:chgData name="Margarida Dengucho" userId="498527ca-f5cf-40fb-8cec-23f8fe6ebab3" providerId="ADAL" clId="{7A54821D-8FD6-4A07-A712-C66EB0B8EA5E}" dt="2026-01-22T09:59:07.572" v="46"/>
          <ac:spMkLst>
            <pc:docMk/>
            <pc:sldMk cId="0" sldId="258"/>
            <ac:spMk id="4" creationId="{2C32638B-2CA2-886E-9751-C30C58C28A2F}"/>
          </ac:spMkLst>
        </pc:spChg>
        <pc:spChg chg="add mod">
          <ac:chgData name="Margarida Dengucho" userId="498527ca-f5cf-40fb-8cec-23f8fe6ebab3" providerId="ADAL" clId="{7A54821D-8FD6-4A07-A712-C66EB0B8EA5E}" dt="2026-01-22T09:59:07.572" v="46"/>
          <ac:spMkLst>
            <pc:docMk/>
            <pc:sldMk cId="0" sldId="258"/>
            <ac:spMk id="6" creationId="{12ED57C2-4B15-C1C1-5878-9CA9E3B422D9}"/>
          </ac:spMkLst>
        </pc:spChg>
        <pc:spChg chg="add mod">
          <ac:chgData name="Margarida Dengucho" userId="498527ca-f5cf-40fb-8cec-23f8fe6ebab3" providerId="ADAL" clId="{7A54821D-8FD6-4A07-A712-C66EB0B8EA5E}" dt="2026-01-22T10:00:22.832" v="47"/>
          <ac:spMkLst>
            <pc:docMk/>
            <pc:sldMk cId="0" sldId="258"/>
            <ac:spMk id="8" creationId="{67ECEC50-C6A6-BC43-045E-FA2DD730301B}"/>
          </ac:spMkLst>
        </pc:spChg>
        <pc:spChg chg="add mod">
          <ac:chgData name="Margarida Dengucho" userId="498527ca-f5cf-40fb-8cec-23f8fe6ebab3" providerId="ADAL" clId="{7A54821D-8FD6-4A07-A712-C66EB0B8EA5E}" dt="2026-01-22T10:00:22.832" v="47"/>
          <ac:spMkLst>
            <pc:docMk/>
            <pc:sldMk cId="0" sldId="258"/>
            <ac:spMk id="9" creationId="{626A584F-46EF-8C39-F6BB-33F9799B650E}"/>
          </ac:spMkLst>
        </pc:spChg>
        <pc:spChg chg="add mod">
          <ac:chgData name="Margarida Dengucho" userId="498527ca-f5cf-40fb-8cec-23f8fe6ebab3" providerId="ADAL" clId="{7A54821D-8FD6-4A07-A712-C66EB0B8EA5E}" dt="2026-01-22T10:10:27.123" v="598" actId="1076"/>
          <ac:spMkLst>
            <pc:docMk/>
            <pc:sldMk cId="0" sldId="258"/>
            <ac:spMk id="12" creationId="{EB537AA8-2881-AA7B-D937-95B191BFFAD2}"/>
          </ac:spMkLst>
        </pc:spChg>
        <pc:spChg chg="add mod">
          <ac:chgData name="Margarida Dengucho" userId="498527ca-f5cf-40fb-8cec-23f8fe6ebab3" providerId="ADAL" clId="{7A54821D-8FD6-4A07-A712-C66EB0B8EA5E}" dt="2026-01-22T10:10:20.536" v="596" actId="1076"/>
          <ac:spMkLst>
            <pc:docMk/>
            <pc:sldMk cId="0" sldId="258"/>
            <ac:spMk id="13" creationId="{0CAC5AA3-86FC-3C35-CA4A-F291F404F61A}"/>
          </ac:spMkLst>
        </pc:spChg>
        <pc:spChg chg="add mod">
          <ac:chgData name="Margarida Dengucho" userId="498527ca-f5cf-40fb-8cec-23f8fe6ebab3" providerId="ADAL" clId="{7A54821D-8FD6-4A07-A712-C66EB0B8EA5E}" dt="2026-01-22T10:09:44.045" v="590" actId="14100"/>
          <ac:spMkLst>
            <pc:docMk/>
            <pc:sldMk cId="0" sldId="258"/>
            <ac:spMk id="15" creationId="{D5A006AC-33C9-7D45-6BD2-A7C6CE19C21D}"/>
          </ac:spMkLst>
        </pc:spChg>
        <pc:spChg chg="add del mod">
          <ac:chgData name="Margarida Dengucho" userId="498527ca-f5cf-40fb-8cec-23f8fe6ebab3" providerId="ADAL" clId="{7A54821D-8FD6-4A07-A712-C66EB0B8EA5E}" dt="2026-01-22T10:02:28.870" v="76" actId="478"/>
          <ac:spMkLst>
            <pc:docMk/>
            <pc:sldMk cId="0" sldId="258"/>
            <ac:spMk id="16" creationId="{DE19462F-3407-37A0-6674-4CD0EF9AEC67}"/>
          </ac:spMkLst>
        </pc:spChg>
        <pc:spChg chg="add mod">
          <ac:chgData name="Margarida Dengucho" userId="498527ca-f5cf-40fb-8cec-23f8fe6ebab3" providerId="ADAL" clId="{7A54821D-8FD6-4A07-A712-C66EB0B8EA5E}" dt="2026-01-22T10:09:33.484" v="588" actId="14100"/>
          <ac:spMkLst>
            <pc:docMk/>
            <pc:sldMk cId="0" sldId="258"/>
            <ac:spMk id="18" creationId="{87D307C1-41FA-0B66-EDD0-9A81451FD0E2}"/>
          </ac:spMkLst>
        </pc:spChg>
        <pc:spChg chg="add mod ord">
          <ac:chgData name="Margarida Dengucho" userId="498527ca-f5cf-40fb-8cec-23f8fe6ebab3" providerId="ADAL" clId="{7A54821D-8FD6-4A07-A712-C66EB0B8EA5E}" dt="2026-01-22T10:07:42.563" v="565" actId="167"/>
          <ac:spMkLst>
            <pc:docMk/>
            <pc:sldMk cId="0" sldId="258"/>
            <ac:spMk id="19" creationId="{78C4B738-1A54-DEDC-2B2A-EC89DFFC4563}"/>
          </ac:spMkLst>
        </pc:spChg>
        <pc:picChg chg="del">
          <ac:chgData name="Margarida Dengucho" userId="498527ca-f5cf-40fb-8cec-23f8fe6ebab3" providerId="ADAL" clId="{7A54821D-8FD6-4A07-A712-C66EB0B8EA5E}" dt="2026-01-22T09:59:07.340" v="45" actId="478"/>
          <ac:picMkLst>
            <pc:docMk/>
            <pc:sldMk cId="0" sldId="258"/>
            <ac:picMk id="3" creationId="{00000000-0000-0000-0000-000000000000}"/>
          </ac:picMkLst>
        </pc:picChg>
        <pc:picChg chg="add mod">
          <ac:chgData name="Margarida Dengucho" userId="498527ca-f5cf-40fb-8cec-23f8fe6ebab3" providerId="ADAL" clId="{7A54821D-8FD6-4A07-A712-C66EB0B8EA5E}" dt="2026-01-22T09:59:07.572" v="46"/>
          <ac:picMkLst>
            <pc:docMk/>
            <pc:sldMk cId="0" sldId="258"/>
            <ac:picMk id="5" creationId="{FD1CDD20-E7BD-65C1-3593-99B6B0C72E84}"/>
          </ac:picMkLst>
        </pc:picChg>
        <pc:picChg chg="add mod">
          <ac:chgData name="Margarida Dengucho" userId="498527ca-f5cf-40fb-8cec-23f8fe6ebab3" providerId="ADAL" clId="{7A54821D-8FD6-4A07-A712-C66EB0B8EA5E}" dt="2026-01-22T10:00:22.832" v="47"/>
          <ac:picMkLst>
            <pc:docMk/>
            <pc:sldMk cId="0" sldId="258"/>
            <ac:picMk id="7" creationId="{18A57A51-8014-5115-31BF-895E459D71FA}"/>
          </ac:picMkLst>
        </pc:picChg>
        <pc:picChg chg="add mod">
          <ac:chgData name="Margarida Dengucho" userId="498527ca-f5cf-40fb-8cec-23f8fe6ebab3" providerId="ADAL" clId="{7A54821D-8FD6-4A07-A712-C66EB0B8EA5E}" dt="2026-01-22T10:00:22.832" v="47"/>
          <ac:picMkLst>
            <pc:docMk/>
            <pc:sldMk cId="0" sldId="258"/>
            <ac:picMk id="10" creationId="{8F7AE13C-9E28-8EBF-AAF0-46EC0CB1F74B}"/>
          </ac:picMkLst>
        </pc:picChg>
        <pc:picChg chg="add del mod">
          <ac:chgData name="Margarida Dengucho" userId="498527ca-f5cf-40fb-8cec-23f8fe6ebab3" providerId="ADAL" clId="{7A54821D-8FD6-4A07-A712-C66EB0B8EA5E}" dt="2026-01-22T10:02:27.150" v="75" actId="478"/>
          <ac:picMkLst>
            <pc:docMk/>
            <pc:sldMk cId="0" sldId="258"/>
            <ac:picMk id="11" creationId="{DA800218-5344-ED4B-0E7E-F15150DF9EE6}"/>
          </ac:picMkLst>
        </pc:picChg>
        <pc:picChg chg="add mod">
          <ac:chgData name="Margarida Dengucho" userId="498527ca-f5cf-40fb-8cec-23f8fe6ebab3" providerId="ADAL" clId="{7A54821D-8FD6-4A07-A712-C66EB0B8EA5E}" dt="2026-01-22T10:09:24.421" v="587" actId="1076"/>
          <ac:picMkLst>
            <pc:docMk/>
            <pc:sldMk cId="0" sldId="258"/>
            <ac:picMk id="14" creationId="{09DDA121-7847-3458-32EF-F8CDC87873A4}"/>
          </ac:picMkLst>
        </pc:picChg>
        <pc:picChg chg="add mod">
          <ac:chgData name="Margarida Dengucho" userId="498527ca-f5cf-40fb-8cec-23f8fe6ebab3" providerId="ADAL" clId="{7A54821D-8FD6-4A07-A712-C66EB0B8EA5E}" dt="2026-01-22T10:09:24.421" v="587" actId="1076"/>
          <ac:picMkLst>
            <pc:docMk/>
            <pc:sldMk cId="0" sldId="258"/>
            <ac:picMk id="17" creationId="{3606B32C-B0A1-9508-7A29-11B9AD76CEEE}"/>
          </ac:picMkLst>
        </pc:picChg>
      </pc:sldChg>
      <pc:sldChg chg="add del">
        <pc:chgData name="Margarida Dengucho" userId="498527ca-f5cf-40fb-8cec-23f8fe6ebab3" providerId="ADAL" clId="{7A54821D-8FD6-4A07-A712-C66EB0B8EA5E}" dt="2026-01-22T12:20:24.472" v="636"/>
        <pc:sldMkLst>
          <pc:docMk/>
          <pc:sldMk cId="0" sldId="259"/>
        </pc:sldMkLst>
      </pc:sldChg>
      <pc:sldChg chg="add del">
        <pc:chgData name="Margarida Dengucho" userId="498527ca-f5cf-40fb-8cec-23f8fe6ebab3" providerId="ADAL" clId="{7A54821D-8FD6-4A07-A712-C66EB0B8EA5E}" dt="2026-01-22T12:20:24.472" v="636"/>
        <pc:sldMkLst>
          <pc:docMk/>
          <pc:sldMk cId="0" sldId="262"/>
        </pc:sldMkLst>
      </pc:sldChg>
      <pc:sldChg chg="add del">
        <pc:chgData name="Margarida Dengucho" userId="498527ca-f5cf-40fb-8cec-23f8fe6ebab3" providerId="ADAL" clId="{7A54821D-8FD6-4A07-A712-C66EB0B8EA5E}" dt="2026-01-22T12:20:24.472" v="636"/>
        <pc:sldMkLst>
          <pc:docMk/>
          <pc:sldMk cId="0" sldId="263"/>
        </pc:sldMkLst>
      </pc:sldChg>
      <pc:sldChg chg="modSp add del mod">
        <pc:chgData name="Margarida Dengucho" userId="498527ca-f5cf-40fb-8cec-23f8fe6ebab3" providerId="ADAL" clId="{7A54821D-8FD6-4A07-A712-C66EB0B8EA5E}" dt="2026-01-22T12:20:24.472" v="636"/>
        <pc:sldMkLst>
          <pc:docMk/>
          <pc:sldMk cId="0" sldId="264"/>
        </pc:sldMkLst>
        <pc:spChg chg="mod">
          <ac:chgData name="Margarida Dengucho" userId="498527ca-f5cf-40fb-8cec-23f8fe6ebab3" providerId="ADAL" clId="{7A54821D-8FD6-4A07-A712-C66EB0B8EA5E}" dt="2026-01-22T12:20:22.746" v="635"/>
          <ac:spMkLst>
            <pc:docMk/>
            <pc:sldMk cId="0" sldId="264"/>
            <ac:spMk id="2" creationId="{00000000-0000-0000-0000-000000000000}"/>
          </ac:spMkLst>
        </pc:spChg>
      </pc:sldChg>
      <pc:sldChg chg="modSp add del mod modTransition">
        <pc:chgData name="Margarida Dengucho" userId="498527ca-f5cf-40fb-8cec-23f8fe6ebab3" providerId="ADAL" clId="{7A54821D-8FD6-4A07-A712-C66EB0B8EA5E}" dt="2026-01-22T09:58:42.349" v="44"/>
        <pc:sldMkLst>
          <pc:docMk/>
          <pc:sldMk cId="72272466" sldId="266"/>
        </pc:sldMkLst>
        <pc:spChg chg="mod">
          <ac:chgData name="Margarida Dengucho" userId="498527ca-f5cf-40fb-8cec-23f8fe6ebab3" providerId="ADAL" clId="{7A54821D-8FD6-4A07-A712-C66EB0B8EA5E}" dt="2026-01-22T09:58:42.294" v="43"/>
          <ac:spMkLst>
            <pc:docMk/>
            <pc:sldMk cId="72272466" sldId="266"/>
            <ac:spMk id="3" creationId="{0452592F-0D76-3724-FE7F-6401C6BFFFC6}"/>
          </ac:spMkLst>
        </pc:spChg>
      </pc:sldChg>
      <pc:sldChg chg="add del">
        <pc:chgData name="Margarida Dengucho" userId="498527ca-f5cf-40fb-8cec-23f8fe6ebab3" providerId="ADAL" clId="{7A54821D-8FD6-4A07-A712-C66EB0B8EA5E}" dt="2026-01-22T12:21:27.602" v="653"/>
        <pc:sldMkLst>
          <pc:docMk/>
          <pc:sldMk cId="3531028715" sldId="267"/>
        </pc:sldMkLst>
      </pc:sldChg>
      <pc:sldChg chg="add del">
        <pc:chgData name="Margarida Dengucho" userId="498527ca-f5cf-40fb-8cec-23f8fe6ebab3" providerId="ADAL" clId="{7A54821D-8FD6-4A07-A712-C66EB0B8EA5E}" dt="2026-01-22T12:21:27.602" v="653"/>
        <pc:sldMkLst>
          <pc:docMk/>
          <pc:sldMk cId="2580440976" sldId="268"/>
        </pc:sldMkLst>
      </pc:sldChg>
      <pc:sldChg chg="modSp add del mod modTransition">
        <pc:chgData name="Margarida Dengucho" userId="498527ca-f5cf-40fb-8cec-23f8fe6ebab3" providerId="ADAL" clId="{7A54821D-8FD6-4A07-A712-C66EB0B8EA5E}" dt="2026-01-22T09:58:42.349" v="44"/>
        <pc:sldMkLst>
          <pc:docMk/>
          <pc:sldMk cId="890417684" sldId="269"/>
        </pc:sldMkLst>
        <pc:spChg chg="mod">
          <ac:chgData name="Margarida Dengucho" userId="498527ca-f5cf-40fb-8cec-23f8fe6ebab3" providerId="ADAL" clId="{7A54821D-8FD6-4A07-A712-C66EB0B8EA5E}" dt="2026-01-22T09:58:42.294" v="43"/>
          <ac:spMkLst>
            <pc:docMk/>
            <pc:sldMk cId="890417684" sldId="269"/>
            <ac:spMk id="3" creationId="{24448486-F58F-D3A2-44BB-5ED849115ABE}"/>
          </ac:spMkLst>
        </pc:spChg>
      </pc:sldChg>
      <pc:sldChg chg="add del modTransition">
        <pc:chgData name="Margarida Dengucho" userId="498527ca-f5cf-40fb-8cec-23f8fe6ebab3" providerId="ADAL" clId="{7A54821D-8FD6-4A07-A712-C66EB0B8EA5E}" dt="2026-01-22T09:58:42.349" v="44"/>
        <pc:sldMkLst>
          <pc:docMk/>
          <pc:sldMk cId="627962246" sldId="270"/>
        </pc:sldMkLst>
      </pc:sldChg>
      <pc:sldChg chg="add del modTransition">
        <pc:chgData name="Margarida Dengucho" userId="498527ca-f5cf-40fb-8cec-23f8fe6ebab3" providerId="ADAL" clId="{7A54821D-8FD6-4A07-A712-C66EB0B8EA5E}" dt="2026-01-22T09:58:42.349" v="44"/>
        <pc:sldMkLst>
          <pc:docMk/>
          <pc:sldMk cId="3335075924" sldId="271"/>
        </pc:sldMkLst>
      </pc:sldChg>
      <pc:sldChg chg="add del modTransition">
        <pc:chgData name="Margarida Dengucho" userId="498527ca-f5cf-40fb-8cec-23f8fe6ebab3" providerId="ADAL" clId="{7A54821D-8FD6-4A07-A712-C66EB0B8EA5E}" dt="2026-01-22T09:58:42.349" v="44"/>
        <pc:sldMkLst>
          <pc:docMk/>
          <pc:sldMk cId="3695072697" sldId="272"/>
        </pc:sldMkLst>
      </pc:sldChg>
      <pc:sldChg chg="modSp add del mod modTransition">
        <pc:chgData name="Margarida Dengucho" userId="498527ca-f5cf-40fb-8cec-23f8fe6ebab3" providerId="ADAL" clId="{7A54821D-8FD6-4A07-A712-C66EB0B8EA5E}" dt="2026-01-22T09:58:42.349" v="44"/>
        <pc:sldMkLst>
          <pc:docMk/>
          <pc:sldMk cId="2832675391" sldId="273"/>
        </pc:sldMkLst>
        <pc:spChg chg="mod">
          <ac:chgData name="Margarida Dengucho" userId="498527ca-f5cf-40fb-8cec-23f8fe6ebab3" providerId="ADAL" clId="{7A54821D-8FD6-4A07-A712-C66EB0B8EA5E}" dt="2026-01-22T09:58:42.294" v="43"/>
          <ac:spMkLst>
            <pc:docMk/>
            <pc:sldMk cId="2832675391" sldId="273"/>
            <ac:spMk id="3" creationId="{75FD1961-0911-83DE-6E0E-9472B38E0904}"/>
          </ac:spMkLst>
        </pc:spChg>
      </pc:sldChg>
      <pc:sldChg chg="add del modTransition">
        <pc:chgData name="Margarida Dengucho" userId="498527ca-f5cf-40fb-8cec-23f8fe6ebab3" providerId="ADAL" clId="{7A54821D-8FD6-4A07-A712-C66EB0B8EA5E}" dt="2026-01-22T09:58:42.349" v="44"/>
        <pc:sldMkLst>
          <pc:docMk/>
          <pc:sldMk cId="1150499445" sldId="274"/>
        </pc:sldMkLst>
      </pc:sldChg>
      <pc:sldChg chg="add del modTransition">
        <pc:chgData name="Margarida Dengucho" userId="498527ca-f5cf-40fb-8cec-23f8fe6ebab3" providerId="ADAL" clId="{7A54821D-8FD6-4A07-A712-C66EB0B8EA5E}" dt="2026-01-22T09:58:42.349" v="44"/>
        <pc:sldMkLst>
          <pc:docMk/>
          <pc:sldMk cId="776796772" sldId="275"/>
        </pc:sldMkLst>
      </pc:sldChg>
      <pc:sldChg chg="add del modTransition">
        <pc:chgData name="Margarida Dengucho" userId="498527ca-f5cf-40fb-8cec-23f8fe6ebab3" providerId="ADAL" clId="{7A54821D-8FD6-4A07-A712-C66EB0B8EA5E}" dt="2026-01-22T09:58:42.349" v="44"/>
        <pc:sldMkLst>
          <pc:docMk/>
          <pc:sldMk cId="1783223711" sldId="276"/>
        </pc:sldMkLst>
      </pc:sldChg>
      <pc:sldChg chg="modSp add del mod modTransition">
        <pc:chgData name="Margarida Dengucho" userId="498527ca-f5cf-40fb-8cec-23f8fe6ebab3" providerId="ADAL" clId="{7A54821D-8FD6-4A07-A712-C66EB0B8EA5E}" dt="2026-01-22T09:58:42.349" v="44"/>
        <pc:sldMkLst>
          <pc:docMk/>
          <pc:sldMk cId="187353299" sldId="278"/>
        </pc:sldMkLst>
        <pc:spChg chg="mod">
          <ac:chgData name="Margarida Dengucho" userId="498527ca-f5cf-40fb-8cec-23f8fe6ebab3" providerId="ADAL" clId="{7A54821D-8FD6-4A07-A712-C66EB0B8EA5E}" dt="2026-01-22T09:58:42.294" v="43"/>
          <ac:spMkLst>
            <pc:docMk/>
            <pc:sldMk cId="187353299" sldId="278"/>
            <ac:spMk id="3" creationId="{57B8B39D-49C4-B312-7BEE-AE76CD58C079}"/>
          </ac:spMkLst>
        </pc:spChg>
      </pc:sldChg>
      <pc:sldChg chg="add del modTransition">
        <pc:chgData name="Margarida Dengucho" userId="498527ca-f5cf-40fb-8cec-23f8fe6ebab3" providerId="ADAL" clId="{7A54821D-8FD6-4A07-A712-C66EB0B8EA5E}" dt="2026-01-22T09:58:42.349" v="44"/>
        <pc:sldMkLst>
          <pc:docMk/>
          <pc:sldMk cId="3639828992" sldId="283"/>
        </pc:sldMkLst>
      </pc:sldChg>
      <pc:sldChg chg="add del modTransition">
        <pc:chgData name="Margarida Dengucho" userId="498527ca-f5cf-40fb-8cec-23f8fe6ebab3" providerId="ADAL" clId="{7A54821D-8FD6-4A07-A712-C66EB0B8EA5E}" dt="2026-01-22T09:58:42.349" v="44"/>
        <pc:sldMkLst>
          <pc:docMk/>
          <pc:sldMk cId="646001044" sldId="296"/>
        </pc:sldMkLst>
      </pc:sldChg>
      <pc:sldChg chg="modSp add del mod">
        <pc:chgData name="Margarida Dengucho" userId="498527ca-f5cf-40fb-8cec-23f8fe6ebab3" providerId="ADAL" clId="{7A54821D-8FD6-4A07-A712-C66EB0B8EA5E}" dt="2026-01-22T12:21:27.602" v="653"/>
        <pc:sldMkLst>
          <pc:docMk/>
          <pc:sldMk cId="3287002640" sldId="298"/>
        </pc:sldMkLst>
        <pc:spChg chg="mod">
          <ac:chgData name="Margarida Dengucho" userId="498527ca-f5cf-40fb-8cec-23f8fe6ebab3" providerId="ADAL" clId="{7A54821D-8FD6-4A07-A712-C66EB0B8EA5E}" dt="2026-01-22T12:21:16.740" v="650"/>
          <ac:spMkLst>
            <pc:docMk/>
            <pc:sldMk cId="3287002640" sldId="298"/>
            <ac:spMk id="2" creationId="{480D50DF-B0E5-D0E0-0F1E-D54444F613A6}"/>
          </ac:spMkLst>
        </pc:spChg>
        <pc:spChg chg="mod">
          <ac:chgData name="Margarida Dengucho" userId="498527ca-f5cf-40fb-8cec-23f8fe6ebab3" providerId="ADAL" clId="{7A54821D-8FD6-4A07-A712-C66EB0B8EA5E}" dt="2026-01-21T16:42:59.818" v="30"/>
          <ac:spMkLst>
            <pc:docMk/>
            <pc:sldMk cId="3287002640" sldId="298"/>
            <ac:spMk id="5" creationId="{2D809C62-B2C7-7A4C-26FF-584FBAE9C139}"/>
          </ac:spMkLst>
        </pc:spChg>
      </pc:sldChg>
      <pc:sldChg chg="add del modTransition">
        <pc:chgData name="Margarida Dengucho" userId="498527ca-f5cf-40fb-8cec-23f8fe6ebab3" providerId="ADAL" clId="{7A54821D-8FD6-4A07-A712-C66EB0B8EA5E}" dt="2026-01-22T09:58:42.349" v="44"/>
        <pc:sldMkLst>
          <pc:docMk/>
          <pc:sldMk cId="685199178" sldId="299"/>
        </pc:sldMkLst>
      </pc:sldChg>
      <pc:sldChg chg="add del modTransition">
        <pc:chgData name="Margarida Dengucho" userId="498527ca-f5cf-40fb-8cec-23f8fe6ebab3" providerId="ADAL" clId="{7A54821D-8FD6-4A07-A712-C66EB0B8EA5E}" dt="2026-01-22T09:58:42.349" v="44"/>
        <pc:sldMkLst>
          <pc:docMk/>
          <pc:sldMk cId="2875840522" sldId="300"/>
        </pc:sldMkLst>
      </pc:sldChg>
      <pc:sldChg chg="add del modTransition">
        <pc:chgData name="Margarida Dengucho" userId="498527ca-f5cf-40fb-8cec-23f8fe6ebab3" providerId="ADAL" clId="{7A54821D-8FD6-4A07-A712-C66EB0B8EA5E}" dt="2026-01-22T09:58:42.349" v="44"/>
        <pc:sldMkLst>
          <pc:docMk/>
          <pc:sldMk cId="3768932171" sldId="301"/>
        </pc:sldMkLst>
      </pc:sldChg>
      <pc:sldChg chg="add del modTransition">
        <pc:chgData name="Margarida Dengucho" userId="498527ca-f5cf-40fb-8cec-23f8fe6ebab3" providerId="ADAL" clId="{7A54821D-8FD6-4A07-A712-C66EB0B8EA5E}" dt="2026-01-22T09:58:42.349" v="44"/>
        <pc:sldMkLst>
          <pc:docMk/>
          <pc:sldMk cId="3622009703" sldId="302"/>
        </pc:sldMkLst>
      </pc:sldChg>
      <pc:sldChg chg="modSp add del mod modTransition">
        <pc:chgData name="Margarida Dengucho" userId="498527ca-f5cf-40fb-8cec-23f8fe6ebab3" providerId="ADAL" clId="{7A54821D-8FD6-4A07-A712-C66EB0B8EA5E}" dt="2026-01-22T09:58:42.349" v="44"/>
        <pc:sldMkLst>
          <pc:docMk/>
          <pc:sldMk cId="2093889205" sldId="303"/>
        </pc:sldMkLst>
        <pc:spChg chg="mod">
          <ac:chgData name="Margarida Dengucho" userId="498527ca-f5cf-40fb-8cec-23f8fe6ebab3" providerId="ADAL" clId="{7A54821D-8FD6-4A07-A712-C66EB0B8EA5E}" dt="2026-01-22T09:58:42.294" v="43"/>
          <ac:spMkLst>
            <pc:docMk/>
            <pc:sldMk cId="2093889205" sldId="303"/>
            <ac:spMk id="3" creationId="{ADCB49F9-DA70-111B-093A-8EE18F194AAA}"/>
          </ac:spMkLst>
        </pc:spChg>
      </pc:sldChg>
      <pc:sldChg chg="add del modTransition">
        <pc:chgData name="Margarida Dengucho" userId="498527ca-f5cf-40fb-8cec-23f8fe6ebab3" providerId="ADAL" clId="{7A54821D-8FD6-4A07-A712-C66EB0B8EA5E}" dt="2026-01-22T09:58:42.349" v="44"/>
        <pc:sldMkLst>
          <pc:docMk/>
          <pc:sldMk cId="2890817099" sldId="304"/>
        </pc:sldMkLst>
      </pc:sldChg>
      <pc:sldChg chg="add del modTransition">
        <pc:chgData name="Margarida Dengucho" userId="498527ca-f5cf-40fb-8cec-23f8fe6ebab3" providerId="ADAL" clId="{7A54821D-8FD6-4A07-A712-C66EB0B8EA5E}" dt="2026-01-22T09:58:42.349" v="44"/>
        <pc:sldMkLst>
          <pc:docMk/>
          <pc:sldMk cId="3968408776" sldId="305"/>
        </pc:sldMkLst>
      </pc:sldChg>
      <pc:sldChg chg="add del modTransition">
        <pc:chgData name="Margarida Dengucho" userId="498527ca-f5cf-40fb-8cec-23f8fe6ebab3" providerId="ADAL" clId="{7A54821D-8FD6-4A07-A712-C66EB0B8EA5E}" dt="2026-01-21T15:29:43.024" v="6"/>
        <pc:sldMkLst>
          <pc:docMk/>
          <pc:sldMk cId="3740503756" sldId="324"/>
        </pc:sldMkLst>
      </pc:sldChg>
      <pc:sldChg chg="modSp add del mod">
        <pc:chgData name="Margarida Dengucho" userId="498527ca-f5cf-40fb-8cec-23f8fe6ebab3" providerId="ADAL" clId="{7A54821D-8FD6-4A07-A712-C66EB0B8EA5E}" dt="2026-01-22T12:20:24.472" v="636"/>
        <pc:sldMkLst>
          <pc:docMk/>
          <pc:sldMk cId="2681965714" sldId="327"/>
        </pc:sldMkLst>
        <pc:spChg chg="mod">
          <ac:chgData name="Margarida Dengucho" userId="498527ca-f5cf-40fb-8cec-23f8fe6ebab3" providerId="ADAL" clId="{7A54821D-8FD6-4A07-A712-C66EB0B8EA5E}" dt="2026-01-22T12:20:22.746" v="635"/>
          <ac:spMkLst>
            <pc:docMk/>
            <pc:sldMk cId="2681965714" sldId="327"/>
            <ac:spMk id="16" creationId="{F1F5A1D2-2D2D-9DEB-ACAA-D084244C22AA}"/>
          </ac:spMkLst>
        </pc:spChg>
      </pc:sldChg>
      <pc:sldChg chg="modSp add del mod modTransition">
        <pc:chgData name="Margarida Dengucho" userId="498527ca-f5cf-40fb-8cec-23f8fe6ebab3" providerId="ADAL" clId="{7A54821D-8FD6-4A07-A712-C66EB0B8EA5E}" dt="2026-01-22T12:21:27.602" v="653"/>
        <pc:sldMkLst>
          <pc:docMk/>
          <pc:sldMk cId="3065223605" sldId="330"/>
        </pc:sldMkLst>
        <pc:spChg chg="mod">
          <ac:chgData name="Margarida Dengucho" userId="498527ca-f5cf-40fb-8cec-23f8fe6ebab3" providerId="ADAL" clId="{7A54821D-8FD6-4A07-A712-C66EB0B8EA5E}" dt="2026-01-22T12:21:16.740" v="650"/>
          <ac:spMkLst>
            <pc:docMk/>
            <pc:sldMk cId="3065223605" sldId="330"/>
            <ac:spMk id="2" creationId="{3C532AE4-CC16-2964-3924-537663188732}"/>
          </ac:spMkLst>
        </pc:spChg>
      </pc:sldChg>
      <pc:sldChg chg="add del">
        <pc:chgData name="Margarida Dengucho" userId="498527ca-f5cf-40fb-8cec-23f8fe6ebab3" providerId="ADAL" clId="{7A54821D-8FD6-4A07-A712-C66EB0B8EA5E}" dt="2026-01-22T12:20:24.472" v="636"/>
        <pc:sldMkLst>
          <pc:docMk/>
          <pc:sldMk cId="2399707955" sldId="331"/>
        </pc:sldMkLst>
      </pc:sldChg>
      <pc:sldChg chg="addSp modSp add del mod">
        <pc:chgData name="Margarida Dengucho" userId="498527ca-f5cf-40fb-8cec-23f8fe6ebab3" providerId="ADAL" clId="{7A54821D-8FD6-4A07-A712-C66EB0B8EA5E}" dt="2026-01-22T12:45:13.321" v="656" actId="47"/>
        <pc:sldMkLst>
          <pc:docMk/>
          <pc:sldMk cId="3921925739" sldId="332"/>
        </pc:sldMkLst>
        <pc:spChg chg="mod">
          <ac:chgData name="Margarida Dengucho" userId="498527ca-f5cf-40fb-8cec-23f8fe6ebab3" providerId="ADAL" clId="{7A54821D-8FD6-4A07-A712-C66EB0B8EA5E}" dt="2026-01-21T16:41:15.539" v="13"/>
          <ac:spMkLst>
            <pc:docMk/>
            <pc:sldMk cId="3921925739" sldId="332"/>
            <ac:spMk id="5" creationId="{9336A92B-145E-832C-8AD0-9594CE94692A}"/>
          </ac:spMkLst>
        </pc:spChg>
        <pc:picChg chg="add">
          <ac:chgData name="Margarida Dengucho" userId="498527ca-f5cf-40fb-8cec-23f8fe6ebab3" providerId="ADAL" clId="{7A54821D-8FD6-4A07-A712-C66EB0B8EA5E}" dt="2026-01-22T12:20:14.240" v="629"/>
          <ac:picMkLst>
            <pc:docMk/>
            <pc:sldMk cId="3921925739" sldId="332"/>
            <ac:picMk id="2" creationId="{D22327E7-398B-0F9A-A4EE-B5C3D26389A8}"/>
          </ac:picMkLst>
        </pc:picChg>
      </pc:sldChg>
      <pc:sldChg chg="modSp add del mod">
        <pc:chgData name="Margarida Dengucho" userId="498527ca-f5cf-40fb-8cec-23f8fe6ebab3" providerId="ADAL" clId="{7A54821D-8FD6-4A07-A712-C66EB0B8EA5E}" dt="2026-01-22T12:21:27.602" v="653"/>
        <pc:sldMkLst>
          <pc:docMk/>
          <pc:sldMk cId="2047528209" sldId="333"/>
        </pc:sldMkLst>
        <pc:spChg chg="mod">
          <ac:chgData name="Margarida Dengucho" userId="498527ca-f5cf-40fb-8cec-23f8fe6ebab3" providerId="ADAL" clId="{7A54821D-8FD6-4A07-A712-C66EB0B8EA5E}" dt="2026-01-22T12:21:16.740" v="650"/>
          <ac:spMkLst>
            <pc:docMk/>
            <pc:sldMk cId="2047528209" sldId="333"/>
            <ac:spMk id="2" creationId="{D9084F4C-8314-F1FF-C204-5DBCA8E1CFC8}"/>
          </ac:spMkLst>
        </pc:spChg>
        <pc:spChg chg="mod">
          <ac:chgData name="Margarida Dengucho" userId="498527ca-f5cf-40fb-8cec-23f8fe6ebab3" providerId="ADAL" clId="{7A54821D-8FD6-4A07-A712-C66EB0B8EA5E}" dt="2026-01-22T12:21:16.740" v="650"/>
          <ac:spMkLst>
            <pc:docMk/>
            <pc:sldMk cId="2047528209" sldId="333"/>
            <ac:spMk id="3" creationId="{E45ADAB2-17CD-2F8B-E788-896AA230C3C8}"/>
          </ac:spMkLst>
        </pc:spChg>
        <pc:spChg chg="mod">
          <ac:chgData name="Margarida Dengucho" userId="498527ca-f5cf-40fb-8cec-23f8fe6ebab3" providerId="ADAL" clId="{7A54821D-8FD6-4A07-A712-C66EB0B8EA5E}" dt="2026-01-22T12:21:16.740" v="650"/>
          <ac:spMkLst>
            <pc:docMk/>
            <pc:sldMk cId="2047528209" sldId="333"/>
            <ac:spMk id="6" creationId="{64BA7490-B7AA-437F-DC8B-0E8135B59F76}"/>
          </ac:spMkLst>
        </pc:spChg>
      </pc:sldChg>
      <pc:sldChg chg="add del">
        <pc:chgData name="Margarida Dengucho" userId="498527ca-f5cf-40fb-8cec-23f8fe6ebab3" providerId="ADAL" clId="{7A54821D-8FD6-4A07-A712-C66EB0B8EA5E}" dt="2026-01-22T12:21:27.602" v="653"/>
        <pc:sldMkLst>
          <pc:docMk/>
          <pc:sldMk cId="494142131" sldId="334"/>
        </pc:sldMkLst>
      </pc:sldChg>
      <pc:sldChg chg="modSp add del mod modTransition">
        <pc:chgData name="Margarida Dengucho" userId="498527ca-f5cf-40fb-8cec-23f8fe6ebab3" providerId="ADAL" clId="{7A54821D-8FD6-4A07-A712-C66EB0B8EA5E}" dt="2026-01-22T12:21:27.602" v="653"/>
        <pc:sldMkLst>
          <pc:docMk/>
          <pc:sldMk cId="1465156865" sldId="336"/>
        </pc:sldMkLst>
        <pc:spChg chg="mod">
          <ac:chgData name="Margarida Dengucho" userId="498527ca-f5cf-40fb-8cec-23f8fe6ebab3" providerId="ADAL" clId="{7A54821D-8FD6-4A07-A712-C66EB0B8EA5E}" dt="2026-01-21T16:42:59.818" v="30"/>
          <ac:spMkLst>
            <pc:docMk/>
            <pc:sldMk cId="1465156865" sldId="336"/>
            <ac:spMk id="10" creationId="{16021C37-1BF2-C460-77CD-4D8871529379}"/>
          </ac:spMkLst>
        </pc:spChg>
      </pc:sldChg>
      <pc:sldChg chg="modSp add del mod">
        <pc:chgData name="Margarida Dengucho" userId="498527ca-f5cf-40fb-8cec-23f8fe6ebab3" providerId="ADAL" clId="{7A54821D-8FD6-4A07-A712-C66EB0B8EA5E}" dt="2026-01-22T12:21:27.602" v="653"/>
        <pc:sldMkLst>
          <pc:docMk/>
          <pc:sldMk cId="3146826083" sldId="337"/>
        </pc:sldMkLst>
        <pc:spChg chg="mod">
          <ac:chgData name="Margarida Dengucho" userId="498527ca-f5cf-40fb-8cec-23f8fe6ebab3" providerId="ADAL" clId="{7A54821D-8FD6-4A07-A712-C66EB0B8EA5E}" dt="2026-01-22T12:21:16.740" v="650"/>
          <ac:spMkLst>
            <pc:docMk/>
            <pc:sldMk cId="3146826083" sldId="337"/>
            <ac:spMk id="2" creationId="{36DC270D-0E0A-C1EB-FE66-71DB2924B413}"/>
          </ac:spMkLst>
        </pc:spChg>
      </pc:sldChg>
      <pc:sldChg chg="modSp add del mod">
        <pc:chgData name="Margarida Dengucho" userId="498527ca-f5cf-40fb-8cec-23f8fe6ebab3" providerId="ADAL" clId="{7A54821D-8FD6-4A07-A712-C66EB0B8EA5E}" dt="2026-01-22T12:21:27.602" v="653"/>
        <pc:sldMkLst>
          <pc:docMk/>
          <pc:sldMk cId="3565921019" sldId="338"/>
        </pc:sldMkLst>
        <pc:spChg chg="mod">
          <ac:chgData name="Margarida Dengucho" userId="498527ca-f5cf-40fb-8cec-23f8fe6ebab3" providerId="ADAL" clId="{7A54821D-8FD6-4A07-A712-C66EB0B8EA5E}" dt="2026-01-22T12:21:16.740" v="650"/>
          <ac:spMkLst>
            <pc:docMk/>
            <pc:sldMk cId="3565921019" sldId="338"/>
            <ac:spMk id="2" creationId="{F040E3F1-44E8-EA70-3342-9E3756EAA87C}"/>
          </ac:spMkLst>
        </pc:spChg>
        <pc:spChg chg="mod">
          <ac:chgData name="Margarida Dengucho" userId="498527ca-f5cf-40fb-8cec-23f8fe6ebab3" providerId="ADAL" clId="{7A54821D-8FD6-4A07-A712-C66EB0B8EA5E}" dt="2026-01-22T12:21:16.740" v="650"/>
          <ac:spMkLst>
            <pc:docMk/>
            <pc:sldMk cId="3565921019" sldId="338"/>
            <ac:spMk id="6" creationId="{15094692-7E71-894C-57FF-9B60111A7E24}"/>
          </ac:spMkLst>
        </pc:spChg>
      </pc:sldChg>
      <pc:sldChg chg="add del">
        <pc:chgData name="Margarida Dengucho" userId="498527ca-f5cf-40fb-8cec-23f8fe6ebab3" providerId="ADAL" clId="{7A54821D-8FD6-4A07-A712-C66EB0B8EA5E}" dt="2026-01-22T12:21:27.602" v="653"/>
        <pc:sldMkLst>
          <pc:docMk/>
          <pc:sldMk cId="3942656324" sldId="339"/>
        </pc:sldMkLst>
      </pc:sldChg>
      <pc:sldChg chg="add del">
        <pc:chgData name="Margarida Dengucho" userId="498527ca-f5cf-40fb-8cec-23f8fe6ebab3" providerId="ADAL" clId="{7A54821D-8FD6-4A07-A712-C66EB0B8EA5E}" dt="2026-01-22T12:45:13.321" v="656" actId="47"/>
        <pc:sldMkLst>
          <pc:docMk/>
          <pc:sldMk cId="2616872050" sldId="340"/>
        </pc:sldMkLst>
      </pc:sldChg>
      <pc:sldChg chg="add del">
        <pc:chgData name="Margarida Dengucho" userId="498527ca-f5cf-40fb-8cec-23f8fe6ebab3" providerId="ADAL" clId="{7A54821D-8FD6-4A07-A712-C66EB0B8EA5E}" dt="2026-01-22T12:45:13.321" v="656" actId="47"/>
        <pc:sldMkLst>
          <pc:docMk/>
          <pc:sldMk cId="66739654" sldId="342"/>
        </pc:sldMkLst>
      </pc:sldChg>
      <pc:sldChg chg="add del">
        <pc:chgData name="Margarida Dengucho" userId="498527ca-f5cf-40fb-8cec-23f8fe6ebab3" providerId="ADAL" clId="{7A54821D-8FD6-4A07-A712-C66EB0B8EA5E}" dt="2026-01-22T12:45:13.321" v="656" actId="47"/>
        <pc:sldMkLst>
          <pc:docMk/>
          <pc:sldMk cId="3898028661" sldId="346"/>
        </pc:sldMkLst>
      </pc:sldChg>
      <pc:sldChg chg="modSp add del mod">
        <pc:chgData name="Margarida Dengucho" userId="498527ca-f5cf-40fb-8cec-23f8fe6ebab3" providerId="ADAL" clId="{7A54821D-8FD6-4A07-A712-C66EB0B8EA5E}" dt="2026-01-22T12:45:13.321" v="656" actId="47"/>
        <pc:sldMkLst>
          <pc:docMk/>
          <pc:sldMk cId="2848930405" sldId="351"/>
        </pc:sldMkLst>
        <pc:spChg chg="mod">
          <ac:chgData name="Margarida Dengucho" userId="498527ca-f5cf-40fb-8cec-23f8fe6ebab3" providerId="ADAL" clId="{7A54821D-8FD6-4A07-A712-C66EB0B8EA5E}" dt="2026-01-21T16:41:15.539" v="13"/>
          <ac:spMkLst>
            <pc:docMk/>
            <pc:sldMk cId="2848930405" sldId="351"/>
            <ac:spMk id="2" creationId="{160D8FAC-40A0-3AF7-04F4-0C049272A629}"/>
          </ac:spMkLst>
        </pc:spChg>
      </pc:sldChg>
      <pc:sldChg chg="modSp add del mod">
        <pc:chgData name="Margarida Dengucho" userId="498527ca-f5cf-40fb-8cec-23f8fe6ebab3" providerId="ADAL" clId="{7A54821D-8FD6-4A07-A712-C66EB0B8EA5E}" dt="2026-01-22T12:45:13.321" v="656" actId="47"/>
        <pc:sldMkLst>
          <pc:docMk/>
          <pc:sldMk cId="3969782436" sldId="352"/>
        </pc:sldMkLst>
        <pc:spChg chg="mod">
          <ac:chgData name="Margarida Dengucho" userId="498527ca-f5cf-40fb-8cec-23f8fe6ebab3" providerId="ADAL" clId="{7A54821D-8FD6-4A07-A712-C66EB0B8EA5E}" dt="2026-01-21T16:41:15.539" v="13"/>
          <ac:spMkLst>
            <pc:docMk/>
            <pc:sldMk cId="3969782436" sldId="352"/>
            <ac:spMk id="2" creationId="{E7D762CA-9946-68F5-9092-BC84C21F46E4}"/>
          </ac:spMkLst>
        </pc:spChg>
      </pc:sldChg>
      <pc:sldChg chg="modSp add del mod">
        <pc:chgData name="Margarida Dengucho" userId="498527ca-f5cf-40fb-8cec-23f8fe6ebab3" providerId="ADAL" clId="{7A54821D-8FD6-4A07-A712-C66EB0B8EA5E}" dt="2026-01-22T12:45:13.321" v="656" actId="47"/>
        <pc:sldMkLst>
          <pc:docMk/>
          <pc:sldMk cId="4058158591" sldId="353"/>
        </pc:sldMkLst>
        <pc:spChg chg="mod">
          <ac:chgData name="Margarida Dengucho" userId="498527ca-f5cf-40fb-8cec-23f8fe6ebab3" providerId="ADAL" clId="{7A54821D-8FD6-4A07-A712-C66EB0B8EA5E}" dt="2026-01-21T16:41:15.539" v="13"/>
          <ac:spMkLst>
            <pc:docMk/>
            <pc:sldMk cId="4058158591" sldId="353"/>
            <ac:spMk id="11" creationId="{535C8F4E-6DBA-7C4D-8D6B-2DFF1FB4FAD9}"/>
          </ac:spMkLst>
        </pc:spChg>
      </pc:sldChg>
      <pc:sldChg chg="add del">
        <pc:chgData name="Margarida Dengucho" userId="498527ca-f5cf-40fb-8cec-23f8fe6ebab3" providerId="ADAL" clId="{7A54821D-8FD6-4A07-A712-C66EB0B8EA5E}" dt="2026-01-22T12:45:13.321" v="656" actId="47"/>
        <pc:sldMkLst>
          <pc:docMk/>
          <pc:sldMk cId="1081909021" sldId="354"/>
        </pc:sldMkLst>
      </pc:sldChg>
      <pc:sldChg chg="add del">
        <pc:chgData name="Margarida Dengucho" userId="498527ca-f5cf-40fb-8cec-23f8fe6ebab3" providerId="ADAL" clId="{7A54821D-8FD6-4A07-A712-C66EB0B8EA5E}" dt="2026-01-22T12:45:13.321" v="656" actId="47"/>
        <pc:sldMkLst>
          <pc:docMk/>
          <pc:sldMk cId="2341941467" sldId="357"/>
        </pc:sldMkLst>
      </pc:sldChg>
      <pc:sldChg chg="add del">
        <pc:chgData name="Margarida Dengucho" userId="498527ca-f5cf-40fb-8cec-23f8fe6ebab3" providerId="ADAL" clId="{7A54821D-8FD6-4A07-A712-C66EB0B8EA5E}" dt="2026-01-22T12:45:13.321" v="656" actId="47"/>
        <pc:sldMkLst>
          <pc:docMk/>
          <pc:sldMk cId="981889458" sldId="358"/>
        </pc:sldMkLst>
      </pc:sldChg>
      <pc:sldChg chg="add del">
        <pc:chgData name="Margarida Dengucho" userId="498527ca-f5cf-40fb-8cec-23f8fe6ebab3" providerId="ADAL" clId="{7A54821D-8FD6-4A07-A712-C66EB0B8EA5E}" dt="2026-01-22T12:45:13.321" v="656" actId="47"/>
        <pc:sldMkLst>
          <pc:docMk/>
          <pc:sldMk cId="3267063346" sldId="360"/>
        </pc:sldMkLst>
      </pc:sldChg>
      <pc:sldChg chg="add del">
        <pc:chgData name="Margarida Dengucho" userId="498527ca-f5cf-40fb-8cec-23f8fe6ebab3" providerId="ADAL" clId="{7A54821D-8FD6-4A07-A712-C66EB0B8EA5E}" dt="2026-01-22T12:45:13.321" v="656" actId="47"/>
        <pc:sldMkLst>
          <pc:docMk/>
          <pc:sldMk cId="692285675" sldId="361"/>
        </pc:sldMkLst>
      </pc:sldChg>
      <pc:sldChg chg="add del">
        <pc:chgData name="Margarida Dengucho" userId="498527ca-f5cf-40fb-8cec-23f8fe6ebab3" providerId="ADAL" clId="{7A54821D-8FD6-4A07-A712-C66EB0B8EA5E}" dt="2026-01-22T12:45:13.321" v="656" actId="47"/>
        <pc:sldMkLst>
          <pc:docMk/>
          <pc:sldMk cId="3001383728" sldId="362"/>
        </pc:sldMkLst>
      </pc:sldChg>
      <pc:sldChg chg="add del">
        <pc:chgData name="Margarida Dengucho" userId="498527ca-f5cf-40fb-8cec-23f8fe6ebab3" providerId="ADAL" clId="{7A54821D-8FD6-4A07-A712-C66EB0B8EA5E}" dt="2026-01-22T12:45:13.321" v="656" actId="47"/>
        <pc:sldMkLst>
          <pc:docMk/>
          <pc:sldMk cId="1139491439" sldId="367"/>
        </pc:sldMkLst>
      </pc:sldChg>
      <pc:sldChg chg="modSp add del mod">
        <pc:chgData name="Margarida Dengucho" userId="498527ca-f5cf-40fb-8cec-23f8fe6ebab3" providerId="ADAL" clId="{7A54821D-8FD6-4A07-A712-C66EB0B8EA5E}" dt="2026-01-22T12:21:02.665" v="637" actId="47"/>
        <pc:sldMkLst>
          <pc:docMk/>
          <pc:sldMk cId="1189152573" sldId="368"/>
        </pc:sldMkLst>
        <pc:spChg chg="mod">
          <ac:chgData name="Margarida Dengucho" userId="498527ca-f5cf-40fb-8cec-23f8fe6ebab3" providerId="ADAL" clId="{7A54821D-8FD6-4A07-A712-C66EB0B8EA5E}" dt="2026-01-21T16:42:59.818" v="30"/>
          <ac:spMkLst>
            <pc:docMk/>
            <pc:sldMk cId="1189152573" sldId="368"/>
            <ac:spMk id="5" creationId="{91C48AFF-0874-C751-8B0E-966923A6C0B4}"/>
          </ac:spMkLst>
        </pc:spChg>
      </pc:sldChg>
      <pc:sldChg chg="add del">
        <pc:chgData name="Margarida Dengucho" userId="498527ca-f5cf-40fb-8cec-23f8fe6ebab3" providerId="ADAL" clId="{7A54821D-8FD6-4A07-A712-C66EB0B8EA5E}" dt="2026-01-22T12:21:02.665" v="637" actId="47"/>
        <pc:sldMkLst>
          <pc:docMk/>
          <pc:sldMk cId="766894259" sldId="369"/>
        </pc:sldMkLst>
      </pc:sldChg>
      <pc:sldChg chg="modSp add del mod modTransition">
        <pc:chgData name="Margarida Dengucho" userId="498527ca-f5cf-40fb-8cec-23f8fe6ebab3" providerId="ADAL" clId="{7A54821D-8FD6-4A07-A712-C66EB0B8EA5E}" dt="2026-01-22T12:21:02.665" v="637" actId="47"/>
        <pc:sldMkLst>
          <pc:docMk/>
          <pc:sldMk cId="3296650954" sldId="370"/>
        </pc:sldMkLst>
        <pc:spChg chg="mod">
          <ac:chgData name="Margarida Dengucho" userId="498527ca-f5cf-40fb-8cec-23f8fe6ebab3" providerId="ADAL" clId="{7A54821D-8FD6-4A07-A712-C66EB0B8EA5E}" dt="2026-01-21T16:42:59.818" v="30"/>
          <ac:spMkLst>
            <pc:docMk/>
            <pc:sldMk cId="3296650954" sldId="370"/>
            <ac:spMk id="10" creationId="{21AAA15E-3641-E58A-F43E-63CF2573D83F}"/>
          </ac:spMkLst>
        </pc:spChg>
      </pc:sldChg>
      <pc:sldChg chg="modSp add del mod modTransition">
        <pc:chgData name="Margarida Dengucho" userId="498527ca-f5cf-40fb-8cec-23f8fe6ebab3" providerId="ADAL" clId="{7A54821D-8FD6-4A07-A712-C66EB0B8EA5E}" dt="2026-01-22T09:58:42.349" v="44"/>
        <pc:sldMkLst>
          <pc:docMk/>
          <pc:sldMk cId="1134774920" sldId="371"/>
        </pc:sldMkLst>
        <pc:spChg chg="mod">
          <ac:chgData name="Margarida Dengucho" userId="498527ca-f5cf-40fb-8cec-23f8fe6ebab3" providerId="ADAL" clId="{7A54821D-8FD6-4A07-A712-C66EB0B8EA5E}" dt="2026-01-22T09:58:42.294" v="43"/>
          <ac:spMkLst>
            <pc:docMk/>
            <pc:sldMk cId="1134774920" sldId="371"/>
            <ac:spMk id="3" creationId="{53D8505F-2725-0AAB-03F4-3EE2EF5AC2B8}"/>
          </ac:spMkLst>
        </pc:spChg>
      </pc:sldChg>
      <pc:sldChg chg="add del modTransition">
        <pc:chgData name="Margarida Dengucho" userId="498527ca-f5cf-40fb-8cec-23f8fe6ebab3" providerId="ADAL" clId="{7A54821D-8FD6-4A07-A712-C66EB0B8EA5E}" dt="2026-01-22T09:58:42.349" v="44"/>
        <pc:sldMkLst>
          <pc:docMk/>
          <pc:sldMk cId="2610099706" sldId="372"/>
        </pc:sldMkLst>
      </pc:sldChg>
      <pc:sldChg chg="add del modTransition">
        <pc:chgData name="Margarida Dengucho" userId="498527ca-f5cf-40fb-8cec-23f8fe6ebab3" providerId="ADAL" clId="{7A54821D-8FD6-4A07-A712-C66EB0B8EA5E}" dt="2026-01-22T09:58:42.349" v="44"/>
        <pc:sldMkLst>
          <pc:docMk/>
          <pc:sldMk cId="2564126904" sldId="373"/>
        </pc:sldMkLst>
      </pc:sldChg>
      <pc:sldChg chg="add del modTransition">
        <pc:chgData name="Margarida Dengucho" userId="498527ca-f5cf-40fb-8cec-23f8fe6ebab3" providerId="ADAL" clId="{7A54821D-8FD6-4A07-A712-C66EB0B8EA5E}" dt="2026-01-22T09:58:42.349" v="44"/>
        <pc:sldMkLst>
          <pc:docMk/>
          <pc:sldMk cId="3311742972" sldId="374"/>
        </pc:sldMkLst>
      </pc:sldChg>
      <pc:sldChg chg="modSp add del mod modTransition">
        <pc:chgData name="Margarida Dengucho" userId="498527ca-f5cf-40fb-8cec-23f8fe6ebab3" providerId="ADAL" clId="{7A54821D-8FD6-4A07-A712-C66EB0B8EA5E}" dt="2026-01-22T09:58:42.349" v="44"/>
        <pc:sldMkLst>
          <pc:docMk/>
          <pc:sldMk cId="583545387" sldId="375"/>
        </pc:sldMkLst>
        <pc:spChg chg="mod">
          <ac:chgData name="Margarida Dengucho" userId="498527ca-f5cf-40fb-8cec-23f8fe6ebab3" providerId="ADAL" clId="{7A54821D-8FD6-4A07-A712-C66EB0B8EA5E}" dt="2026-01-22T09:58:42.294" v="43"/>
          <ac:spMkLst>
            <pc:docMk/>
            <pc:sldMk cId="583545387" sldId="375"/>
            <ac:spMk id="3" creationId="{9A2FBBDF-4C84-F4C9-1A93-C9EC426F6B43}"/>
          </ac:spMkLst>
        </pc:spChg>
      </pc:sldChg>
      <pc:sldChg chg="modSp add del mod modTransition">
        <pc:chgData name="Margarida Dengucho" userId="498527ca-f5cf-40fb-8cec-23f8fe6ebab3" providerId="ADAL" clId="{7A54821D-8FD6-4A07-A712-C66EB0B8EA5E}" dt="2026-01-22T09:58:42.349" v="44"/>
        <pc:sldMkLst>
          <pc:docMk/>
          <pc:sldMk cId="1868296443" sldId="376"/>
        </pc:sldMkLst>
        <pc:spChg chg="mod">
          <ac:chgData name="Margarida Dengucho" userId="498527ca-f5cf-40fb-8cec-23f8fe6ebab3" providerId="ADAL" clId="{7A54821D-8FD6-4A07-A712-C66EB0B8EA5E}" dt="2026-01-22T09:58:42.294" v="43"/>
          <ac:spMkLst>
            <pc:docMk/>
            <pc:sldMk cId="1868296443" sldId="376"/>
            <ac:spMk id="3" creationId="{B398B47E-DD1E-69B1-8EE2-2C37E0B153C9}"/>
          </ac:spMkLst>
        </pc:spChg>
      </pc:sldChg>
      <pc:sldChg chg="modSp add del mod modTransition">
        <pc:chgData name="Margarida Dengucho" userId="498527ca-f5cf-40fb-8cec-23f8fe6ebab3" providerId="ADAL" clId="{7A54821D-8FD6-4A07-A712-C66EB0B8EA5E}" dt="2026-01-22T09:58:42.349" v="44"/>
        <pc:sldMkLst>
          <pc:docMk/>
          <pc:sldMk cId="1758453006" sldId="377"/>
        </pc:sldMkLst>
        <pc:spChg chg="mod">
          <ac:chgData name="Margarida Dengucho" userId="498527ca-f5cf-40fb-8cec-23f8fe6ebab3" providerId="ADAL" clId="{7A54821D-8FD6-4A07-A712-C66EB0B8EA5E}" dt="2026-01-22T09:58:42.294" v="43"/>
          <ac:spMkLst>
            <pc:docMk/>
            <pc:sldMk cId="1758453006" sldId="377"/>
            <ac:spMk id="3" creationId="{1CC631A8-D377-09D3-2A28-AE851D1289C4}"/>
          </ac:spMkLst>
        </pc:spChg>
      </pc:sldChg>
      <pc:sldChg chg="addSp delSp modSp add del mod modTransition">
        <pc:chgData name="Margarida Dengucho" userId="498527ca-f5cf-40fb-8cec-23f8fe6ebab3" providerId="ADAL" clId="{7A54821D-8FD6-4A07-A712-C66EB0B8EA5E}" dt="2026-01-22T10:20:32.520" v="622"/>
        <pc:sldMkLst>
          <pc:docMk/>
          <pc:sldMk cId="0" sldId="378"/>
        </pc:sldMkLst>
        <pc:spChg chg="add mod">
          <ac:chgData name="Margarida Dengucho" userId="498527ca-f5cf-40fb-8cec-23f8fe6ebab3" providerId="ADAL" clId="{7A54821D-8FD6-4A07-A712-C66EB0B8EA5E}" dt="2026-01-22T10:13:50.408" v="610" actId="1076"/>
          <ac:spMkLst>
            <pc:docMk/>
            <pc:sldMk cId="0" sldId="378"/>
            <ac:spMk id="3" creationId="{9525B46B-6CDD-5098-2151-F23A724D673A}"/>
          </ac:spMkLst>
        </pc:spChg>
        <pc:spChg chg="add">
          <ac:chgData name="Margarida Dengucho" userId="498527ca-f5cf-40fb-8cec-23f8fe6ebab3" providerId="ADAL" clId="{7A54821D-8FD6-4A07-A712-C66EB0B8EA5E}" dt="2026-01-22T10:15:10.530" v="611"/>
          <ac:spMkLst>
            <pc:docMk/>
            <pc:sldMk cId="0" sldId="378"/>
            <ac:spMk id="4" creationId="{2CB8FFB6-165A-7051-F8CD-DFE86B10CE79}"/>
          </ac:spMkLst>
        </pc:spChg>
        <pc:spChg chg="del mod">
          <ac:chgData name="Margarida Dengucho" userId="498527ca-f5cf-40fb-8cec-23f8fe6ebab3" providerId="ADAL" clId="{7A54821D-8FD6-4A07-A712-C66EB0B8EA5E}" dt="2026-01-22T10:20:29.313" v="620" actId="478"/>
          <ac:spMkLst>
            <pc:docMk/>
            <pc:sldMk cId="0" sldId="378"/>
            <ac:spMk id="5" creationId="{00000000-0000-0000-0000-000000000000}"/>
          </ac:spMkLst>
        </pc:spChg>
        <pc:spChg chg="add mod">
          <ac:chgData name="Margarida Dengucho" userId="498527ca-f5cf-40fb-8cec-23f8fe6ebab3" providerId="ADAL" clId="{7A54821D-8FD6-4A07-A712-C66EB0B8EA5E}" dt="2026-01-22T10:20:32.520" v="622"/>
          <ac:spMkLst>
            <pc:docMk/>
            <pc:sldMk cId="0" sldId="378"/>
            <ac:spMk id="8" creationId="{68F2516F-B086-B93F-D0C7-D18892650D41}"/>
          </ac:spMkLst>
        </pc:spChg>
        <pc:spChg chg="add mod">
          <ac:chgData name="Margarida Dengucho" userId="498527ca-f5cf-40fb-8cec-23f8fe6ebab3" providerId="ADAL" clId="{7A54821D-8FD6-4A07-A712-C66EB0B8EA5E}" dt="2026-01-22T10:20:32.520" v="622"/>
          <ac:spMkLst>
            <pc:docMk/>
            <pc:sldMk cId="0" sldId="378"/>
            <ac:spMk id="9" creationId="{0CD54829-228E-876A-1795-F85FAFD3C822}"/>
          </ac:spMkLst>
        </pc:spChg>
        <pc:spChg chg="del">
          <ac:chgData name="Margarida Dengucho" userId="498527ca-f5cf-40fb-8cec-23f8fe6ebab3" providerId="ADAL" clId="{7A54821D-8FD6-4A07-A712-C66EB0B8EA5E}" dt="2026-01-22T10:20:31.714" v="621" actId="478"/>
          <ac:spMkLst>
            <pc:docMk/>
            <pc:sldMk cId="0" sldId="378"/>
            <ac:spMk id="51204" creationId="{00000000-0000-0000-0000-000000000000}"/>
          </ac:spMkLst>
        </pc:spChg>
        <pc:picChg chg="add del mod">
          <ac:chgData name="Margarida Dengucho" userId="498527ca-f5cf-40fb-8cec-23f8fe6ebab3" providerId="ADAL" clId="{7A54821D-8FD6-4A07-A712-C66EB0B8EA5E}" dt="2026-01-22T10:12:43.130" v="605" actId="478"/>
          <ac:picMkLst>
            <pc:docMk/>
            <pc:sldMk cId="0" sldId="378"/>
            <ac:picMk id="2" creationId="{4B460EAE-A7BA-92A1-2163-D8E4A46577F4}"/>
          </ac:picMkLst>
        </pc:picChg>
        <pc:picChg chg="del">
          <ac:chgData name="Margarida Dengucho" userId="498527ca-f5cf-40fb-8cec-23f8fe6ebab3" providerId="ADAL" clId="{7A54821D-8FD6-4A07-A712-C66EB0B8EA5E}" dt="2026-01-22T10:10:48.109" v="599" actId="478"/>
          <ac:picMkLst>
            <pc:docMk/>
            <pc:sldMk cId="0" sldId="378"/>
            <ac:picMk id="6" creationId="{00000000-0000-0000-0000-000000000000}"/>
          </ac:picMkLst>
        </pc:picChg>
        <pc:picChg chg="add del mod">
          <ac:chgData name="Margarida Dengucho" userId="498527ca-f5cf-40fb-8cec-23f8fe6ebab3" providerId="ADAL" clId="{7A54821D-8FD6-4A07-A712-C66EB0B8EA5E}" dt="2026-01-22T10:15:31.447" v="619" actId="478"/>
          <ac:picMkLst>
            <pc:docMk/>
            <pc:sldMk cId="0" sldId="378"/>
            <ac:picMk id="7" creationId="{AE61D6C1-7B8C-B0D3-EB8F-BD5BBAA439C2}"/>
          </ac:picMkLst>
        </pc:picChg>
        <pc:picChg chg="add mod">
          <ac:chgData name="Margarida Dengucho" userId="498527ca-f5cf-40fb-8cec-23f8fe6ebab3" providerId="ADAL" clId="{7A54821D-8FD6-4A07-A712-C66EB0B8EA5E}" dt="2026-01-22T10:20:32.520" v="622"/>
          <ac:picMkLst>
            <pc:docMk/>
            <pc:sldMk cId="0" sldId="378"/>
            <ac:picMk id="10" creationId="{044A6862-0E37-DC4B-B4C4-971A7CF8F675}"/>
          </ac:picMkLst>
        </pc:picChg>
        <pc:picChg chg="add mod">
          <ac:chgData name="Margarida Dengucho" userId="498527ca-f5cf-40fb-8cec-23f8fe6ebab3" providerId="ADAL" clId="{7A54821D-8FD6-4A07-A712-C66EB0B8EA5E}" dt="2026-01-22T10:20:32.520" v="622"/>
          <ac:picMkLst>
            <pc:docMk/>
            <pc:sldMk cId="0" sldId="378"/>
            <ac:picMk id="11" creationId="{35F152E1-7925-CFE0-53F5-67D5BA342204}"/>
          </ac:picMkLst>
        </pc:picChg>
      </pc:sldChg>
      <pc:sldChg chg="add">
        <pc:chgData name="Margarida Dengucho" userId="498527ca-f5cf-40fb-8cec-23f8fe6ebab3" providerId="ADAL" clId="{7A54821D-8FD6-4A07-A712-C66EB0B8EA5E}" dt="2026-01-22T12:20:24.472" v="636"/>
        <pc:sldMkLst>
          <pc:docMk/>
          <pc:sldMk cId="2632636385" sldId="379"/>
        </pc:sldMkLst>
      </pc:sldChg>
      <pc:sldChg chg="add del">
        <pc:chgData name="Margarida Dengucho" userId="498527ca-f5cf-40fb-8cec-23f8fe6ebab3" providerId="ADAL" clId="{7A54821D-8FD6-4A07-A712-C66EB0B8EA5E}" dt="2026-01-22T12:20:22.746" v="635"/>
        <pc:sldMkLst>
          <pc:docMk/>
          <pc:sldMk cId="3644149275" sldId="379"/>
        </pc:sldMkLst>
      </pc:sldChg>
      <pc:sldChg chg="add del">
        <pc:chgData name="Margarida Dengucho" userId="498527ca-f5cf-40fb-8cec-23f8fe6ebab3" providerId="ADAL" clId="{7A54821D-8FD6-4A07-A712-C66EB0B8EA5E}" dt="2026-01-22T12:20:14.081" v="628"/>
        <pc:sldMkLst>
          <pc:docMk/>
          <pc:sldMk cId="4089921525" sldId="379"/>
        </pc:sldMkLst>
      </pc:sldChg>
      <pc:sldChg chg="add del">
        <pc:chgData name="Margarida Dengucho" userId="498527ca-f5cf-40fb-8cec-23f8fe6ebab3" providerId="ADAL" clId="{7A54821D-8FD6-4A07-A712-C66EB0B8EA5E}" dt="2026-01-22T12:20:22.746" v="635"/>
        <pc:sldMkLst>
          <pc:docMk/>
          <pc:sldMk cId="1282218329" sldId="380"/>
        </pc:sldMkLst>
      </pc:sldChg>
      <pc:sldChg chg="add del">
        <pc:chgData name="Margarida Dengucho" userId="498527ca-f5cf-40fb-8cec-23f8fe6ebab3" providerId="ADAL" clId="{7A54821D-8FD6-4A07-A712-C66EB0B8EA5E}" dt="2026-01-22T12:20:14.081" v="628"/>
        <pc:sldMkLst>
          <pc:docMk/>
          <pc:sldMk cId="1690205125" sldId="380"/>
        </pc:sldMkLst>
      </pc:sldChg>
      <pc:sldChg chg="add">
        <pc:chgData name="Margarida Dengucho" userId="498527ca-f5cf-40fb-8cec-23f8fe6ebab3" providerId="ADAL" clId="{7A54821D-8FD6-4A07-A712-C66EB0B8EA5E}" dt="2026-01-22T12:20:24.472" v="636"/>
        <pc:sldMkLst>
          <pc:docMk/>
          <pc:sldMk cId="4116945985" sldId="380"/>
        </pc:sldMkLst>
      </pc:sldChg>
      <pc:sldChg chg="modSp add del mod">
        <pc:chgData name="Margarida Dengucho" userId="498527ca-f5cf-40fb-8cec-23f8fe6ebab3" providerId="ADAL" clId="{7A54821D-8FD6-4A07-A712-C66EB0B8EA5E}" dt="2026-01-22T12:20:24.472" v="636"/>
        <pc:sldMkLst>
          <pc:docMk/>
          <pc:sldMk cId="3786951848" sldId="381"/>
        </pc:sldMkLst>
        <pc:spChg chg="mod">
          <ac:chgData name="Margarida Dengucho" userId="498527ca-f5cf-40fb-8cec-23f8fe6ebab3" providerId="ADAL" clId="{7A54821D-8FD6-4A07-A712-C66EB0B8EA5E}" dt="2026-01-22T12:20:22.746" v="635"/>
          <ac:spMkLst>
            <pc:docMk/>
            <pc:sldMk cId="3786951848" sldId="381"/>
            <ac:spMk id="16" creationId="{36466FFF-B571-63D4-0442-AD77CBEE164D}"/>
          </ac:spMkLst>
        </pc:spChg>
      </pc:sldChg>
      <pc:sldChg chg="add del">
        <pc:chgData name="Margarida Dengucho" userId="498527ca-f5cf-40fb-8cec-23f8fe6ebab3" providerId="ADAL" clId="{7A54821D-8FD6-4A07-A712-C66EB0B8EA5E}" dt="2026-01-22T12:20:24.472" v="636"/>
        <pc:sldMkLst>
          <pc:docMk/>
          <pc:sldMk cId="0" sldId="382"/>
        </pc:sldMkLst>
      </pc:sldChg>
      <pc:sldChg chg="add del">
        <pc:chgData name="Margarida Dengucho" userId="498527ca-f5cf-40fb-8cec-23f8fe6ebab3" providerId="ADAL" clId="{7A54821D-8FD6-4A07-A712-C66EB0B8EA5E}" dt="2026-01-22T12:20:24.472" v="636"/>
        <pc:sldMkLst>
          <pc:docMk/>
          <pc:sldMk cId="784637714" sldId="383"/>
        </pc:sldMkLst>
      </pc:sldChg>
      <pc:sldChg chg="add del">
        <pc:chgData name="Margarida Dengucho" userId="498527ca-f5cf-40fb-8cec-23f8fe6ebab3" providerId="ADAL" clId="{7A54821D-8FD6-4A07-A712-C66EB0B8EA5E}" dt="2026-01-22T12:20:24.472" v="636"/>
        <pc:sldMkLst>
          <pc:docMk/>
          <pc:sldMk cId="0" sldId="384"/>
        </pc:sldMkLst>
      </pc:sldChg>
      <pc:sldChg chg="add del">
        <pc:chgData name="Margarida Dengucho" userId="498527ca-f5cf-40fb-8cec-23f8fe6ebab3" providerId="ADAL" clId="{7A54821D-8FD6-4A07-A712-C66EB0B8EA5E}" dt="2026-01-22T12:21:27.602" v="653"/>
        <pc:sldMkLst>
          <pc:docMk/>
          <pc:sldMk cId="1189152573" sldId="385"/>
        </pc:sldMkLst>
      </pc:sldChg>
      <pc:sldChg chg="add del">
        <pc:chgData name="Margarida Dengucho" userId="498527ca-f5cf-40fb-8cec-23f8fe6ebab3" providerId="ADAL" clId="{7A54821D-8FD6-4A07-A712-C66EB0B8EA5E}" dt="2026-01-22T12:21:27.602" v="653"/>
        <pc:sldMkLst>
          <pc:docMk/>
          <pc:sldMk cId="766894259" sldId="386"/>
        </pc:sldMkLst>
      </pc:sldChg>
      <pc:sldChg chg="add del">
        <pc:chgData name="Margarida Dengucho" userId="498527ca-f5cf-40fb-8cec-23f8fe6ebab3" providerId="ADAL" clId="{7A54821D-8FD6-4A07-A712-C66EB0B8EA5E}" dt="2026-01-22T12:21:27.602" v="653"/>
        <pc:sldMkLst>
          <pc:docMk/>
          <pc:sldMk cId="3296650954" sldId="387"/>
        </pc:sldMkLst>
      </pc:sldChg>
      <pc:sldChg chg="modSp add del mod">
        <pc:chgData name="Margarida Dengucho" userId="498527ca-f5cf-40fb-8cec-23f8fe6ebab3" providerId="ADAL" clId="{7A54821D-8FD6-4A07-A712-C66EB0B8EA5E}" dt="2026-01-22T12:21:27.602" v="653"/>
        <pc:sldMkLst>
          <pc:docMk/>
          <pc:sldMk cId="3431747710" sldId="388"/>
        </pc:sldMkLst>
        <pc:spChg chg="mod">
          <ac:chgData name="Margarida Dengucho" userId="498527ca-f5cf-40fb-8cec-23f8fe6ebab3" providerId="ADAL" clId="{7A54821D-8FD6-4A07-A712-C66EB0B8EA5E}" dt="2026-01-22T12:21:16.740" v="650"/>
          <ac:spMkLst>
            <pc:docMk/>
            <pc:sldMk cId="3431747710" sldId="388"/>
            <ac:spMk id="4" creationId="{F41A41F8-DE8B-6697-66AD-62DBC2800384}"/>
          </ac:spMkLst>
        </pc:spChg>
      </pc:sldChg>
      <pc:sldMasterChg chg="del delSldLayout">
        <pc:chgData name="Margarida Dengucho" userId="498527ca-f5cf-40fb-8cec-23f8fe6ebab3" providerId="ADAL" clId="{7A54821D-8FD6-4A07-A712-C66EB0B8EA5E}" dt="2026-01-22T12:21:02.665" v="637" actId="47"/>
        <pc:sldMasterMkLst>
          <pc:docMk/>
          <pc:sldMasterMk cId="2229650559" sldId="2147483757"/>
        </pc:sldMasterMkLst>
        <pc:sldLayoutChg chg="del">
          <pc:chgData name="Margarida Dengucho" userId="498527ca-f5cf-40fb-8cec-23f8fe6ebab3" providerId="ADAL" clId="{7A54821D-8FD6-4A07-A712-C66EB0B8EA5E}" dt="2026-01-22T12:21:02.665" v="637" actId="47"/>
          <pc:sldLayoutMkLst>
            <pc:docMk/>
            <pc:sldMasterMk cId="2229650559" sldId="2147483757"/>
            <pc:sldLayoutMk cId="3202092251" sldId="2147483758"/>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2938619219" sldId="2147483759"/>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363180842" sldId="2147483760"/>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2306844940" sldId="2147483761"/>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1144694177" sldId="2147483762"/>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1953736702" sldId="2147483763"/>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1434790479" sldId="2147483764"/>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846381666" sldId="2147483765"/>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1508161183" sldId="2147483766"/>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2953744361" sldId="2147483767"/>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3265697715" sldId="2147483768"/>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2916546481" sldId="2147483769"/>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1157275356" sldId="2147483770"/>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2453887803" sldId="2147483771"/>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635046657" sldId="2147483772"/>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420443608" sldId="2147483773"/>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1050511821" sldId="2147483774"/>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683437300" sldId="2147483775"/>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1514275341" sldId="2147483776"/>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1617775300" sldId="2147483777"/>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1787338064" sldId="2147483778"/>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3222773827" sldId="2147483779"/>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95097172" sldId="2147483780"/>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2612165445" sldId="2147483781"/>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3961763726" sldId="2147483782"/>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3361600125" sldId="2147483783"/>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4152426973" sldId="2147483784"/>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1838655261" sldId="2147483785"/>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3333788044" sldId="2147483786"/>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3780042342" sldId="2147483787"/>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687239984" sldId="2147483788"/>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2109961799" sldId="2147483789"/>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3542298629" sldId="2147483790"/>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2236206265" sldId="2147483791"/>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709897606" sldId="2147483792"/>
          </pc:sldLayoutMkLst>
        </pc:sldLayoutChg>
        <pc:sldLayoutChg chg="del">
          <pc:chgData name="Margarida Dengucho" userId="498527ca-f5cf-40fb-8cec-23f8fe6ebab3" providerId="ADAL" clId="{7A54821D-8FD6-4A07-A712-C66EB0B8EA5E}" dt="2026-01-22T12:21:02.665" v="637" actId="47"/>
          <pc:sldLayoutMkLst>
            <pc:docMk/>
            <pc:sldMasterMk cId="2229650559" sldId="2147483757"/>
            <pc:sldLayoutMk cId="2325044616" sldId="2147483793"/>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Fee Income YTD</a:t>
            </a:r>
          </a:p>
        </c:rich>
      </c:tx>
      <c:overlay val="0"/>
    </c:title>
    <c:autoTitleDeleted val="0"/>
    <c:plotArea>
      <c:layout/>
      <c:barChart>
        <c:barDir val="col"/>
        <c:grouping val="clustered"/>
        <c:varyColors val="1"/>
        <c:ser>
          <c:idx val="0"/>
          <c:order val="0"/>
          <c:tx>
            <c:strRef>
              <c:f>Sheet1!$B$1</c:f>
              <c:strCache>
                <c:ptCount val="1"/>
                <c:pt idx="0">
                  <c:v>Fee Income</c:v>
                </c:pt>
              </c:strCache>
            </c:strRef>
          </c:tx>
          <c:invertIfNegative val="1"/>
          <c:cat>
            <c:strRef>
              <c:f>Sheet1!$A$2:$A$4</c:f>
              <c:strCache>
                <c:ptCount val="3"/>
                <c:pt idx="0">
                  <c:v>Prior Year</c:v>
                </c:pt>
                <c:pt idx="1">
                  <c:v>Current Year</c:v>
                </c:pt>
                <c:pt idx="2">
                  <c:v>Budget</c:v>
                </c:pt>
              </c:strCache>
            </c:strRef>
          </c:cat>
          <c:val>
            <c:numRef>
              <c:f>Sheet1!$B$2:$B$4</c:f>
              <c:numCache>
                <c:formatCode>General</c:formatCode>
                <c:ptCount val="3"/>
                <c:pt idx="0">
                  <c:v>2.58</c:v>
                </c:pt>
                <c:pt idx="1">
                  <c:v>3.22</c:v>
                </c:pt>
                <c:pt idx="2">
                  <c:v>3.58</c:v>
                </c:pt>
              </c:numCache>
            </c:numRef>
          </c:val>
          <c:extLst>
            <c:ext xmlns:c16="http://schemas.microsoft.com/office/drawing/2014/chart" uri="{C3380CC4-5D6E-409C-BE32-E72D297353CC}">
              <c16:uniqueId val="{00000000-30E8-4C29-BC92-A835E6B6E046}"/>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Utilisation</c:v>
                </c:pt>
              </c:strCache>
            </c:strRef>
          </c:tx>
          <c:cat>
            <c:strRef>
              <c:f>Sheet1!$A$2:$A$4</c:f>
              <c:strCache>
                <c:ptCount val="3"/>
                <c:pt idx="0">
                  <c:v>Prior Year</c:v>
                </c:pt>
                <c:pt idx="1">
                  <c:v>Budget</c:v>
                </c:pt>
                <c:pt idx="2">
                  <c:v>Current Year</c:v>
                </c:pt>
              </c:strCache>
            </c:strRef>
          </c:cat>
          <c:val>
            <c:numRef>
              <c:f>Sheet1!$B$2:$B$4</c:f>
              <c:numCache>
                <c:formatCode>General</c:formatCode>
                <c:ptCount val="3"/>
                <c:pt idx="0">
                  <c:v>90</c:v>
                </c:pt>
                <c:pt idx="1">
                  <c:v>100</c:v>
                </c:pt>
                <c:pt idx="2">
                  <c:v>101</c:v>
                </c:pt>
              </c:numCache>
            </c:numRef>
          </c:val>
          <c:smooth val="0"/>
          <c:extLst>
            <c:ext xmlns:c16="http://schemas.microsoft.com/office/drawing/2014/chart" uri="{C3380CC4-5D6E-409C-BE32-E72D297353CC}">
              <c16:uniqueId val="{00000000-D9B8-4F7E-BACF-EB3FA4C170BE}"/>
            </c:ext>
          </c:extLst>
        </c:ser>
        <c:ser>
          <c:idx val="1"/>
          <c:order val="1"/>
          <c:tx>
            <c:strRef>
              <c:f>Sheet1!$C$1</c:f>
              <c:strCache>
                <c:ptCount val="1"/>
                <c:pt idx="0">
                  <c:v>Efficiency</c:v>
                </c:pt>
              </c:strCache>
            </c:strRef>
          </c:tx>
          <c:cat>
            <c:strRef>
              <c:f>Sheet1!$A$2:$A$4</c:f>
              <c:strCache>
                <c:ptCount val="3"/>
                <c:pt idx="0">
                  <c:v>Prior Year</c:v>
                </c:pt>
                <c:pt idx="1">
                  <c:v>Budget</c:v>
                </c:pt>
                <c:pt idx="2">
                  <c:v>Current Year</c:v>
                </c:pt>
              </c:strCache>
            </c:strRef>
          </c:cat>
          <c:val>
            <c:numRef>
              <c:f>Sheet1!$C$2:$C$4</c:f>
              <c:numCache>
                <c:formatCode>General</c:formatCode>
                <c:ptCount val="3"/>
                <c:pt idx="0">
                  <c:v>95</c:v>
                </c:pt>
                <c:pt idx="1">
                  <c:v>91</c:v>
                </c:pt>
                <c:pt idx="2">
                  <c:v>90</c:v>
                </c:pt>
              </c:numCache>
            </c:numRef>
          </c:val>
          <c:smooth val="0"/>
          <c:extLst>
            <c:ext xmlns:c16="http://schemas.microsoft.com/office/drawing/2014/chart" uri="{C3380CC4-5D6E-409C-BE32-E72D297353CC}">
              <c16:uniqueId val="{00000001-D9B8-4F7E-BACF-EB3FA4C170BE}"/>
            </c:ext>
          </c:extLst>
        </c:ser>
        <c:dLbls>
          <c:showLegendKey val="0"/>
          <c:showVal val="0"/>
          <c:showCatName val="0"/>
          <c:showSerName val="0"/>
          <c:showPercent val="0"/>
          <c:showBubbleSize val="0"/>
        </c:dLbls>
        <c:marker val="1"/>
        <c:smooth val="0"/>
        <c:axId val="2118791784"/>
        <c:axId val="2140495176"/>
      </c:lineChart>
      <c:catAx>
        <c:axId val="2118791784"/>
        <c:scaling>
          <c:orientation val="minMax"/>
        </c:scaling>
        <c:delete val="0"/>
        <c:axPos val="b"/>
        <c:numFmt formatCode="General" sourceLinked="0"/>
        <c:majorTickMark val="out"/>
        <c:minorTickMark val="none"/>
        <c:tickLblPos val="nextTo"/>
        <c:crossAx val="2140495176"/>
        <c:crosses val="autoZero"/>
        <c:auto val="1"/>
        <c:lblAlgn val="ctr"/>
        <c:lblOffset val="100"/>
        <c:noMultiLvlLbl val="0"/>
      </c:catAx>
      <c:valAx>
        <c:axId val="2140495176"/>
        <c:scaling>
          <c:orientation val="minMax"/>
        </c:scaling>
        <c:delete val="0"/>
        <c:axPos val="l"/>
        <c:majorGridlines/>
        <c:numFmt formatCode="General" sourceLinked="1"/>
        <c:majorTickMark val="out"/>
        <c:minorTickMark val="none"/>
        <c:tickLblPos val="nextTo"/>
        <c:crossAx val="211879178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1"/>
        <c:ser>
          <c:idx val="0"/>
          <c:order val="0"/>
          <c:tx>
            <c:strRef>
              <c:f>Sheet1!$B$1</c:f>
              <c:strCache>
                <c:ptCount val="1"/>
                <c:pt idx="0">
                  <c:v>Debtor Days</c:v>
                </c:pt>
              </c:strCache>
            </c:strRef>
          </c:tx>
          <c:invertIfNegative val="1"/>
          <c:cat>
            <c:strRef>
              <c:f>Sheet1!$A$2:$A$3</c:f>
              <c:strCache>
                <c:ptCount val="2"/>
                <c:pt idx="0">
                  <c:v>Prior Year</c:v>
                </c:pt>
                <c:pt idx="1">
                  <c:v>Current Year</c:v>
                </c:pt>
              </c:strCache>
            </c:strRef>
          </c:cat>
          <c:val>
            <c:numRef>
              <c:f>Sheet1!$B$2:$B$3</c:f>
              <c:numCache>
                <c:formatCode>General</c:formatCode>
                <c:ptCount val="2"/>
                <c:pt idx="0">
                  <c:v>26</c:v>
                </c:pt>
                <c:pt idx="1">
                  <c:v>9</c:v>
                </c:pt>
              </c:numCache>
            </c:numRef>
          </c:val>
          <c:extLst>
            <c:ext xmlns:c16="http://schemas.microsoft.com/office/drawing/2014/chart" uri="{C3380CC4-5D6E-409C-BE32-E72D297353CC}">
              <c16:uniqueId val="{00000000-978B-424A-8F9F-468898E0D211}"/>
            </c:ext>
          </c:extLst>
        </c:ser>
        <c:ser>
          <c:idx val="1"/>
          <c:order val="1"/>
          <c:tx>
            <c:strRef>
              <c:f>Sheet1!$C$1</c:f>
              <c:strCache>
                <c:ptCount val="1"/>
                <c:pt idx="0">
                  <c:v>WIP Days</c:v>
                </c:pt>
              </c:strCache>
            </c:strRef>
          </c:tx>
          <c:invertIfNegative val="1"/>
          <c:cat>
            <c:strRef>
              <c:f>Sheet1!$A$2:$A$3</c:f>
              <c:strCache>
                <c:ptCount val="2"/>
                <c:pt idx="0">
                  <c:v>Prior Year</c:v>
                </c:pt>
                <c:pt idx="1">
                  <c:v>Current Year</c:v>
                </c:pt>
              </c:strCache>
            </c:strRef>
          </c:cat>
          <c:val>
            <c:numRef>
              <c:f>Sheet1!$C$2:$C$3</c:f>
              <c:numCache>
                <c:formatCode>General</c:formatCode>
                <c:ptCount val="2"/>
                <c:pt idx="0">
                  <c:v>608</c:v>
                </c:pt>
                <c:pt idx="1">
                  <c:v>545</c:v>
                </c:pt>
              </c:numCache>
            </c:numRef>
          </c:val>
          <c:extLst>
            <c:ext xmlns:c16="http://schemas.microsoft.com/office/drawing/2014/chart" uri="{C3380CC4-5D6E-409C-BE32-E72D297353CC}">
              <c16:uniqueId val="{00000001-978B-424A-8F9F-468898E0D211}"/>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hyperlink" Target="https://urldefense.proofpoint.com/v2/url?u=https-3A__oldsquare.co.uk_people_carl-2Drix_&amp;d=DwMGaQ&amp;c=euGZstcaTDllvimEN8b7jXrwqOf-v5A_CdpgnVfiiMM&amp;r=5j4w9eNe8FqBEJt__Q9iOsTS5EZy1vBI1g_SZ4m0PSI&amp;m=tGrlU8T81bxZCuyxDG5aJOhbYOkHBM31GnqnGmE1qvjvAMoWU2XLDvexFUXLpP4B&amp;s=s-wBR8Y4lLB8MCg9apwm1i0gg8qFdFi3gqzSiDJ_vic&amp;e=" TargetMode="External"/><Relationship Id="rId1" Type="http://schemas.openxmlformats.org/officeDocument/2006/relationships/hyperlink" Target="https://urldefense.proofpoint.com/v2/url?u=https-3A__oldsquare.co.uk_people_ben-2Dcollins-2Dkc_&amp;d=DwMGaQ&amp;c=euGZstcaTDllvimEN8b7jXrwqOf-v5A_CdpgnVfiiMM&amp;r=5j4w9eNe8FqBEJt__Q9iOsTS5EZy1vBI1g_SZ4m0PSI&amp;m=tGrlU8T81bxZCuyxDG5aJOhbYOkHBM31GnqnGmE1qvjvAMoWU2XLDvexFUXLpP4B&amp;s=VjEJKYP_L-XRWEd6sAvt3abn8kEvcb1kMN9lMuOKIyo&amp;e="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2" Type="http://schemas.openxmlformats.org/officeDocument/2006/relationships/hyperlink" Target="https://urldefense.proofpoint.com/v2/url?u=https-3A__oldsquare.co.uk_people_carl-2Drix_&amp;d=DwMGaQ&amp;c=euGZstcaTDllvimEN8b7jXrwqOf-v5A_CdpgnVfiiMM&amp;r=5j4w9eNe8FqBEJt__Q9iOsTS5EZy1vBI1g_SZ4m0PSI&amp;m=tGrlU8T81bxZCuyxDG5aJOhbYOkHBM31GnqnGmE1qvjvAMoWU2XLDvexFUXLpP4B&amp;s=s-wBR8Y4lLB8MCg9apwm1i0gg8qFdFi3gqzSiDJ_vic&amp;e=" TargetMode="External"/><Relationship Id="rId1" Type="http://schemas.openxmlformats.org/officeDocument/2006/relationships/hyperlink" Target="https://urldefense.proofpoint.com/v2/url?u=https-3A__oldsquare.co.uk_people_ben-2Dcollins-2Dkc_&amp;d=DwMGaQ&amp;c=euGZstcaTDllvimEN8b7jXrwqOf-v5A_CdpgnVfiiMM&amp;r=5j4w9eNe8FqBEJt__Q9iOsTS5EZy1vBI1g_SZ4m0PSI&amp;m=tGrlU8T81bxZCuyxDG5aJOhbYOkHBM31GnqnGmE1qvjvAMoWU2XLDvexFUXLpP4B&amp;s=VjEJKYP_L-XRWEd6sAvt3abn8kEvcb1kMN9lMuOKIyo&amp;e="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5C7642-F061-47CA-8EF0-188CB96EDD0B}"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3F8C0E21-F0BA-45FE-A36C-ADD0F5EC9CB5}">
      <dgm:prSet/>
      <dgm:spPr/>
      <dgm:t>
        <a:bodyPr/>
        <a:lstStyle/>
        <a:p>
          <a:r>
            <a:rPr lang="en-GB" dirty="0"/>
            <a:t>14:00: Welcome</a:t>
          </a:r>
          <a:endParaRPr lang="en-US" dirty="0"/>
        </a:p>
      </dgm:t>
    </dgm:pt>
    <dgm:pt modelId="{6BC2E0C2-3009-443C-8CD7-FE5FBFF44C0A}" type="parTrans" cxnId="{89AACCC0-3388-495F-BD10-98E075CC13AF}">
      <dgm:prSet/>
      <dgm:spPr/>
      <dgm:t>
        <a:bodyPr/>
        <a:lstStyle/>
        <a:p>
          <a:endParaRPr lang="en-US"/>
        </a:p>
      </dgm:t>
    </dgm:pt>
    <dgm:pt modelId="{3FC06290-0932-46D5-81B0-8E2C945A212D}" type="sibTrans" cxnId="{89AACCC0-3388-495F-BD10-98E075CC13AF}">
      <dgm:prSet/>
      <dgm:spPr/>
      <dgm:t>
        <a:bodyPr/>
        <a:lstStyle/>
        <a:p>
          <a:endParaRPr lang="en-US"/>
        </a:p>
      </dgm:t>
    </dgm:pt>
    <dgm:pt modelId="{7B38ACBF-4625-43A9-8945-9E9845249111}">
      <dgm:prSet/>
      <dgm:spPr/>
      <dgm:t>
        <a:bodyPr/>
        <a:lstStyle/>
        <a:p>
          <a:r>
            <a:rPr lang="en-GB" dirty="0"/>
            <a:t>14:15: Case Management, by Tula</a:t>
          </a:r>
          <a:endParaRPr lang="en-US" dirty="0"/>
        </a:p>
      </dgm:t>
    </dgm:pt>
    <dgm:pt modelId="{B2D96A33-7262-4873-8E5E-D414F4A3CEBD}" type="parTrans" cxnId="{960BCAF9-F983-4C7F-B015-0FFE340DBDC1}">
      <dgm:prSet/>
      <dgm:spPr/>
      <dgm:t>
        <a:bodyPr/>
        <a:lstStyle/>
        <a:p>
          <a:endParaRPr lang="en-US"/>
        </a:p>
      </dgm:t>
    </dgm:pt>
    <dgm:pt modelId="{BBAF5DEE-8215-41B9-8817-31C1AAEF2501}" type="sibTrans" cxnId="{960BCAF9-F983-4C7F-B015-0FFE340DBDC1}">
      <dgm:prSet/>
      <dgm:spPr/>
      <dgm:t>
        <a:bodyPr/>
        <a:lstStyle/>
        <a:p>
          <a:endParaRPr lang="en-US"/>
        </a:p>
      </dgm:t>
    </dgm:pt>
    <dgm:pt modelId="{1DAF0B01-3C30-4824-82A9-39A8DBACC1F9}">
      <dgm:prSet/>
      <dgm:spPr/>
      <dgm:t>
        <a:bodyPr/>
        <a:lstStyle/>
        <a:p>
          <a:r>
            <a:rPr lang="en-GB" dirty="0"/>
            <a:t>15:15: Break</a:t>
          </a:r>
          <a:endParaRPr lang="en-US" dirty="0"/>
        </a:p>
      </dgm:t>
    </dgm:pt>
    <dgm:pt modelId="{A94C581C-6276-4D24-AEF9-D8E8C626DC07}" type="parTrans" cxnId="{2042CDE6-8866-4425-9E2E-514A15E19502}">
      <dgm:prSet/>
      <dgm:spPr/>
      <dgm:t>
        <a:bodyPr/>
        <a:lstStyle/>
        <a:p>
          <a:endParaRPr lang="en-US"/>
        </a:p>
      </dgm:t>
    </dgm:pt>
    <dgm:pt modelId="{A987194F-F8A4-4B30-96F2-A9EB1D286229}" type="sibTrans" cxnId="{2042CDE6-8866-4425-9E2E-514A15E19502}">
      <dgm:prSet/>
      <dgm:spPr/>
      <dgm:t>
        <a:bodyPr/>
        <a:lstStyle/>
        <a:p>
          <a:endParaRPr lang="en-US"/>
        </a:p>
      </dgm:t>
    </dgm:pt>
    <dgm:pt modelId="{150A6D3F-BAA6-4863-8788-BDA983B98CC2}">
      <dgm:prSet/>
      <dgm:spPr/>
      <dgm:t>
        <a:bodyPr/>
        <a:lstStyle/>
        <a:p>
          <a:r>
            <a:rPr lang="en-GB" dirty="0"/>
            <a:t>15:30: ‘Payments for Accommodation purchases’, </a:t>
          </a:r>
          <a:r>
            <a:rPr lang="en-GB" u="sng" dirty="0">
              <a:hlinkClick xmlns:r="http://schemas.openxmlformats.org/officeDocument/2006/relationships" r:id="rId1"/>
            </a:rPr>
            <a:t>Ben Collins KC</a:t>
          </a:r>
          <a:r>
            <a:rPr lang="en-GB" dirty="0"/>
            <a:t> and </a:t>
          </a:r>
          <a:r>
            <a:rPr lang="en-GB" u="sng" dirty="0">
              <a:hlinkClick xmlns:r="http://schemas.openxmlformats.org/officeDocument/2006/relationships" r:id="rId2"/>
            </a:rPr>
            <a:t>Carl Rix</a:t>
          </a:r>
          <a:r>
            <a:rPr lang="en-GB" dirty="0"/>
            <a:t> </a:t>
          </a:r>
          <a:endParaRPr lang="en-US" dirty="0"/>
        </a:p>
      </dgm:t>
    </dgm:pt>
    <dgm:pt modelId="{11DCAE71-6CA2-4C6F-B1F0-973BD612888E}" type="parTrans" cxnId="{61865B4C-E646-421B-925F-011F096E6294}">
      <dgm:prSet/>
      <dgm:spPr/>
      <dgm:t>
        <a:bodyPr/>
        <a:lstStyle/>
        <a:p>
          <a:endParaRPr lang="en-US"/>
        </a:p>
      </dgm:t>
    </dgm:pt>
    <dgm:pt modelId="{FF13FE1C-0E34-45A1-903F-27583AFB5B5C}" type="sibTrans" cxnId="{61865B4C-E646-421B-925F-011F096E6294}">
      <dgm:prSet/>
      <dgm:spPr/>
      <dgm:t>
        <a:bodyPr/>
        <a:lstStyle/>
        <a:p>
          <a:endParaRPr lang="en-US"/>
        </a:p>
      </dgm:t>
    </dgm:pt>
    <dgm:pt modelId="{71E5AB95-D74A-4CFE-9B9D-49493F63DB69}">
      <dgm:prSet/>
      <dgm:spPr/>
      <dgm:t>
        <a:bodyPr/>
        <a:lstStyle/>
        <a:p>
          <a:r>
            <a:rPr lang="en-GB" dirty="0"/>
            <a:t>16:15:  Professional Values</a:t>
          </a:r>
          <a:endParaRPr lang="en-US" dirty="0"/>
        </a:p>
      </dgm:t>
    </dgm:pt>
    <dgm:pt modelId="{6215A727-1E00-49BD-BF01-52015FD1D8B7}" type="parTrans" cxnId="{EB94BC51-8ED4-487C-BDA9-42DEC43E96D0}">
      <dgm:prSet/>
      <dgm:spPr/>
      <dgm:t>
        <a:bodyPr/>
        <a:lstStyle/>
        <a:p>
          <a:endParaRPr lang="en-US"/>
        </a:p>
      </dgm:t>
    </dgm:pt>
    <dgm:pt modelId="{96C05AC4-20EE-4A7A-B189-C255A20E98FF}" type="sibTrans" cxnId="{EB94BC51-8ED4-487C-BDA9-42DEC43E96D0}">
      <dgm:prSet/>
      <dgm:spPr/>
      <dgm:t>
        <a:bodyPr/>
        <a:lstStyle/>
        <a:p>
          <a:endParaRPr lang="en-US"/>
        </a:p>
      </dgm:t>
    </dgm:pt>
    <dgm:pt modelId="{99F90562-453D-430B-9A35-03DFF6B47778}">
      <dgm:prSet/>
      <dgm:spPr/>
      <dgm:t>
        <a:bodyPr/>
        <a:lstStyle/>
        <a:p>
          <a:r>
            <a:rPr lang="en-GB" dirty="0"/>
            <a:t>17:30:  Meeting Closes</a:t>
          </a:r>
          <a:endParaRPr lang="en-US" dirty="0"/>
        </a:p>
      </dgm:t>
    </dgm:pt>
    <dgm:pt modelId="{1ADC9404-A0DB-4F85-B286-B9DBA37A69D5}" type="parTrans" cxnId="{D2CCF666-F740-4C82-B2BE-40A21D63BE99}">
      <dgm:prSet/>
      <dgm:spPr/>
      <dgm:t>
        <a:bodyPr/>
        <a:lstStyle/>
        <a:p>
          <a:endParaRPr lang="en-US"/>
        </a:p>
      </dgm:t>
    </dgm:pt>
    <dgm:pt modelId="{3E022BB7-6BB9-40CD-95EA-A9B3C97BBB13}" type="sibTrans" cxnId="{D2CCF666-F740-4C82-B2BE-40A21D63BE99}">
      <dgm:prSet/>
      <dgm:spPr/>
      <dgm:t>
        <a:bodyPr/>
        <a:lstStyle/>
        <a:p>
          <a:endParaRPr lang="en-US"/>
        </a:p>
      </dgm:t>
    </dgm:pt>
    <dgm:pt modelId="{AC565712-48C2-4CE3-850B-827E44833C54}">
      <dgm:prSet/>
      <dgm:spPr/>
      <dgm:t>
        <a:bodyPr/>
        <a:lstStyle/>
        <a:p>
          <a:r>
            <a:rPr lang="en-GB" dirty="0"/>
            <a:t>17:30-18:30 Drinks with Old Square Chambers Clerks and Barristers </a:t>
          </a:r>
          <a:endParaRPr lang="en-US" dirty="0"/>
        </a:p>
      </dgm:t>
    </dgm:pt>
    <dgm:pt modelId="{3DE054C3-4DA2-4A9C-B409-8AA326D5FB4B}" type="parTrans" cxnId="{DDA6B979-E1E6-4636-B30A-03243CA480FE}">
      <dgm:prSet/>
      <dgm:spPr/>
      <dgm:t>
        <a:bodyPr/>
        <a:lstStyle/>
        <a:p>
          <a:endParaRPr lang="en-US"/>
        </a:p>
      </dgm:t>
    </dgm:pt>
    <dgm:pt modelId="{5690DA12-8FFE-4E59-AE7F-54AEE6C55DAC}" type="sibTrans" cxnId="{DDA6B979-E1E6-4636-B30A-03243CA480FE}">
      <dgm:prSet/>
      <dgm:spPr/>
      <dgm:t>
        <a:bodyPr/>
        <a:lstStyle/>
        <a:p>
          <a:endParaRPr lang="en-US"/>
        </a:p>
      </dgm:t>
    </dgm:pt>
    <dgm:pt modelId="{82963AE8-A526-4EC9-8368-00FD01E41A54}" type="pres">
      <dgm:prSet presAssocID="{A95C7642-F061-47CA-8EF0-188CB96EDD0B}" presName="vert0" presStyleCnt="0">
        <dgm:presLayoutVars>
          <dgm:dir/>
          <dgm:animOne val="branch"/>
          <dgm:animLvl val="lvl"/>
        </dgm:presLayoutVars>
      </dgm:prSet>
      <dgm:spPr/>
    </dgm:pt>
    <dgm:pt modelId="{31D17496-8890-4D42-8993-24CBAB5690A3}" type="pres">
      <dgm:prSet presAssocID="{3F8C0E21-F0BA-45FE-A36C-ADD0F5EC9CB5}" presName="thickLine" presStyleLbl="alignNode1" presStyleIdx="0" presStyleCnt="7"/>
      <dgm:spPr/>
    </dgm:pt>
    <dgm:pt modelId="{0C6447F9-628B-42CF-811C-41BB64E83B55}" type="pres">
      <dgm:prSet presAssocID="{3F8C0E21-F0BA-45FE-A36C-ADD0F5EC9CB5}" presName="horz1" presStyleCnt="0"/>
      <dgm:spPr/>
    </dgm:pt>
    <dgm:pt modelId="{FA5C0859-D9B2-4755-803D-5A327071D677}" type="pres">
      <dgm:prSet presAssocID="{3F8C0E21-F0BA-45FE-A36C-ADD0F5EC9CB5}" presName="tx1" presStyleLbl="revTx" presStyleIdx="0" presStyleCnt="7"/>
      <dgm:spPr/>
    </dgm:pt>
    <dgm:pt modelId="{652A5534-F86C-4CFC-AB4E-0E99A3C1CE54}" type="pres">
      <dgm:prSet presAssocID="{3F8C0E21-F0BA-45FE-A36C-ADD0F5EC9CB5}" presName="vert1" presStyleCnt="0"/>
      <dgm:spPr/>
    </dgm:pt>
    <dgm:pt modelId="{32EC42CE-AFB5-4D46-92F6-75AAD866C45E}" type="pres">
      <dgm:prSet presAssocID="{7B38ACBF-4625-43A9-8945-9E9845249111}" presName="thickLine" presStyleLbl="alignNode1" presStyleIdx="1" presStyleCnt="7"/>
      <dgm:spPr/>
    </dgm:pt>
    <dgm:pt modelId="{DFDC614A-4614-42BA-84D9-E7C23FCCB14B}" type="pres">
      <dgm:prSet presAssocID="{7B38ACBF-4625-43A9-8945-9E9845249111}" presName="horz1" presStyleCnt="0"/>
      <dgm:spPr/>
    </dgm:pt>
    <dgm:pt modelId="{5CBD4EBE-00EC-43E0-8E9D-E06C06C0DC2C}" type="pres">
      <dgm:prSet presAssocID="{7B38ACBF-4625-43A9-8945-9E9845249111}" presName="tx1" presStyleLbl="revTx" presStyleIdx="1" presStyleCnt="7"/>
      <dgm:spPr/>
    </dgm:pt>
    <dgm:pt modelId="{5C1BD113-FC46-4F61-8212-2B5A27EB0F1E}" type="pres">
      <dgm:prSet presAssocID="{7B38ACBF-4625-43A9-8945-9E9845249111}" presName="vert1" presStyleCnt="0"/>
      <dgm:spPr/>
    </dgm:pt>
    <dgm:pt modelId="{B6B35E3F-7F25-4E61-A419-C68D5FE39E7A}" type="pres">
      <dgm:prSet presAssocID="{1DAF0B01-3C30-4824-82A9-39A8DBACC1F9}" presName="thickLine" presStyleLbl="alignNode1" presStyleIdx="2" presStyleCnt="7"/>
      <dgm:spPr/>
    </dgm:pt>
    <dgm:pt modelId="{76393FCF-CF54-4FE2-9699-F770E44F3843}" type="pres">
      <dgm:prSet presAssocID="{1DAF0B01-3C30-4824-82A9-39A8DBACC1F9}" presName="horz1" presStyleCnt="0"/>
      <dgm:spPr/>
    </dgm:pt>
    <dgm:pt modelId="{7964A172-6E61-406A-A5EB-784D39F443E6}" type="pres">
      <dgm:prSet presAssocID="{1DAF0B01-3C30-4824-82A9-39A8DBACC1F9}" presName="tx1" presStyleLbl="revTx" presStyleIdx="2" presStyleCnt="7"/>
      <dgm:spPr/>
    </dgm:pt>
    <dgm:pt modelId="{C2DC998D-1D93-4EED-B958-A1D352DEA556}" type="pres">
      <dgm:prSet presAssocID="{1DAF0B01-3C30-4824-82A9-39A8DBACC1F9}" presName="vert1" presStyleCnt="0"/>
      <dgm:spPr/>
    </dgm:pt>
    <dgm:pt modelId="{AAD9BAD4-C0B6-4FF7-B3B6-829FA6A840F4}" type="pres">
      <dgm:prSet presAssocID="{150A6D3F-BAA6-4863-8788-BDA983B98CC2}" presName="thickLine" presStyleLbl="alignNode1" presStyleIdx="3" presStyleCnt="7"/>
      <dgm:spPr/>
    </dgm:pt>
    <dgm:pt modelId="{C07D4040-FD79-4CAB-8862-CF2CCA5552A8}" type="pres">
      <dgm:prSet presAssocID="{150A6D3F-BAA6-4863-8788-BDA983B98CC2}" presName="horz1" presStyleCnt="0"/>
      <dgm:spPr/>
    </dgm:pt>
    <dgm:pt modelId="{13BC41A5-0A75-459B-8E9E-99A39378CA1A}" type="pres">
      <dgm:prSet presAssocID="{150A6D3F-BAA6-4863-8788-BDA983B98CC2}" presName="tx1" presStyleLbl="revTx" presStyleIdx="3" presStyleCnt="7"/>
      <dgm:spPr/>
    </dgm:pt>
    <dgm:pt modelId="{563B3253-4C40-4E75-BB39-B1F0408EDD36}" type="pres">
      <dgm:prSet presAssocID="{150A6D3F-BAA6-4863-8788-BDA983B98CC2}" presName="vert1" presStyleCnt="0"/>
      <dgm:spPr/>
    </dgm:pt>
    <dgm:pt modelId="{74BCADDA-51DC-41EF-9697-0ABA28156B7B}" type="pres">
      <dgm:prSet presAssocID="{71E5AB95-D74A-4CFE-9B9D-49493F63DB69}" presName="thickLine" presStyleLbl="alignNode1" presStyleIdx="4" presStyleCnt="7"/>
      <dgm:spPr/>
    </dgm:pt>
    <dgm:pt modelId="{A39DBD1A-0F00-41EB-A427-42863496CCE7}" type="pres">
      <dgm:prSet presAssocID="{71E5AB95-D74A-4CFE-9B9D-49493F63DB69}" presName="horz1" presStyleCnt="0"/>
      <dgm:spPr/>
    </dgm:pt>
    <dgm:pt modelId="{44360C27-18B0-4BAC-B988-3B2BDE35711D}" type="pres">
      <dgm:prSet presAssocID="{71E5AB95-D74A-4CFE-9B9D-49493F63DB69}" presName="tx1" presStyleLbl="revTx" presStyleIdx="4" presStyleCnt="7"/>
      <dgm:spPr/>
    </dgm:pt>
    <dgm:pt modelId="{49585A48-B96D-4AEC-8BAC-12F21F8A5FD4}" type="pres">
      <dgm:prSet presAssocID="{71E5AB95-D74A-4CFE-9B9D-49493F63DB69}" presName="vert1" presStyleCnt="0"/>
      <dgm:spPr/>
    </dgm:pt>
    <dgm:pt modelId="{0AA4EB5B-9A75-4CA1-AB87-D3409B308CF3}" type="pres">
      <dgm:prSet presAssocID="{99F90562-453D-430B-9A35-03DFF6B47778}" presName="thickLine" presStyleLbl="alignNode1" presStyleIdx="5" presStyleCnt="7"/>
      <dgm:spPr/>
    </dgm:pt>
    <dgm:pt modelId="{3F448901-F61A-427E-87A1-CA1E038DD6D0}" type="pres">
      <dgm:prSet presAssocID="{99F90562-453D-430B-9A35-03DFF6B47778}" presName="horz1" presStyleCnt="0"/>
      <dgm:spPr/>
    </dgm:pt>
    <dgm:pt modelId="{DEC78C65-4CFC-40EC-ABC3-BE9B81DFE944}" type="pres">
      <dgm:prSet presAssocID="{99F90562-453D-430B-9A35-03DFF6B47778}" presName="tx1" presStyleLbl="revTx" presStyleIdx="5" presStyleCnt="7"/>
      <dgm:spPr/>
    </dgm:pt>
    <dgm:pt modelId="{AD03B3E5-528F-4761-95A2-C9E3EF0E2DD4}" type="pres">
      <dgm:prSet presAssocID="{99F90562-453D-430B-9A35-03DFF6B47778}" presName="vert1" presStyleCnt="0"/>
      <dgm:spPr/>
    </dgm:pt>
    <dgm:pt modelId="{8EE437D3-E9CE-409B-B0D1-0E5D11D2D85D}" type="pres">
      <dgm:prSet presAssocID="{AC565712-48C2-4CE3-850B-827E44833C54}" presName="thickLine" presStyleLbl="alignNode1" presStyleIdx="6" presStyleCnt="7"/>
      <dgm:spPr/>
    </dgm:pt>
    <dgm:pt modelId="{0DAEB04D-D670-4CD3-9BBA-AFEDA1AE19D1}" type="pres">
      <dgm:prSet presAssocID="{AC565712-48C2-4CE3-850B-827E44833C54}" presName="horz1" presStyleCnt="0"/>
      <dgm:spPr/>
    </dgm:pt>
    <dgm:pt modelId="{4134FB1A-484F-4FD6-BCF1-BC13FBE5AC28}" type="pres">
      <dgm:prSet presAssocID="{AC565712-48C2-4CE3-850B-827E44833C54}" presName="tx1" presStyleLbl="revTx" presStyleIdx="6" presStyleCnt="7"/>
      <dgm:spPr/>
    </dgm:pt>
    <dgm:pt modelId="{1DA74F3C-D083-4A38-85A0-D5CA9140E933}" type="pres">
      <dgm:prSet presAssocID="{AC565712-48C2-4CE3-850B-827E44833C54}" presName="vert1" presStyleCnt="0"/>
      <dgm:spPr/>
    </dgm:pt>
  </dgm:ptLst>
  <dgm:cxnLst>
    <dgm:cxn modelId="{0F0F6106-30EB-4AC1-9453-C43CFC55AC93}" type="presOf" srcId="{A95C7642-F061-47CA-8EF0-188CB96EDD0B}" destId="{82963AE8-A526-4EC9-8368-00FD01E41A54}" srcOrd="0" destOrd="0" presId="urn:microsoft.com/office/officeart/2008/layout/LinedList"/>
    <dgm:cxn modelId="{262D6D3E-12E8-46B3-BCD9-6DB7C6178CD0}" type="presOf" srcId="{7B38ACBF-4625-43A9-8945-9E9845249111}" destId="{5CBD4EBE-00EC-43E0-8E9D-E06C06C0DC2C}" srcOrd="0" destOrd="0" presId="urn:microsoft.com/office/officeart/2008/layout/LinedList"/>
    <dgm:cxn modelId="{D677935D-ECAD-4113-B7B1-A4FD99B5C475}" type="presOf" srcId="{71E5AB95-D74A-4CFE-9B9D-49493F63DB69}" destId="{44360C27-18B0-4BAC-B988-3B2BDE35711D}" srcOrd="0" destOrd="0" presId="urn:microsoft.com/office/officeart/2008/layout/LinedList"/>
    <dgm:cxn modelId="{D2CCF666-F740-4C82-B2BE-40A21D63BE99}" srcId="{A95C7642-F061-47CA-8EF0-188CB96EDD0B}" destId="{99F90562-453D-430B-9A35-03DFF6B47778}" srcOrd="5" destOrd="0" parTransId="{1ADC9404-A0DB-4F85-B286-B9DBA37A69D5}" sibTransId="{3E022BB7-6BB9-40CD-95EA-A9B3C97BBB13}"/>
    <dgm:cxn modelId="{61865B4C-E646-421B-925F-011F096E6294}" srcId="{A95C7642-F061-47CA-8EF0-188CB96EDD0B}" destId="{150A6D3F-BAA6-4863-8788-BDA983B98CC2}" srcOrd="3" destOrd="0" parTransId="{11DCAE71-6CA2-4C6F-B1F0-973BD612888E}" sibTransId="{FF13FE1C-0E34-45A1-903F-27583AFB5B5C}"/>
    <dgm:cxn modelId="{A2A8ED6D-AA9F-4985-BE3F-FC1DCB9AFB35}" type="presOf" srcId="{1DAF0B01-3C30-4824-82A9-39A8DBACC1F9}" destId="{7964A172-6E61-406A-A5EB-784D39F443E6}" srcOrd="0" destOrd="0" presId="urn:microsoft.com/office/officeart/2008/layout/LinedList"/>
    <dgm:cxn modelId="{77B59C71-8862-4E97-927B-87F942F8D8E3}" type="presOf" srcId="{150A6D3F-BAA6-4863-8788-BDA983B98CC2}" destId="{13BC41A5-0A75-459B-8E9E-99A39378CA1A}" srcOrd="0" destOrd="0" presId="urn:microsoft.com/office/officeart/2008/layout/LinedList"/>
    <dgm:cxn modelId="{EB94BC51-8ED4-487C-BDA9-42DEC43E96D0}" srcId="{A95C7642-F061-47CA-8EF0-188CB96EDD0B}" destId="{71E5AB95-D74A-4CFE-9B9D-49493F63DB69}" srcOrd="4" destOrd="0" parTransId="{6215A727-1E00-49BD-BF01-52015FD1D8B7}" sibTransId="{96C05AC4-20EE-4A7A-B189-C255A20E98FF}"/>
    <dgm:cxn modelId="{1A67FE54-DE9F-4D22-B1C8-CB4C3B19CC4B}" type="presOf" srcId="{99F90562-453D-430B-9A35-03DFF6B47778}" destId="{DEC78C65-4CFC-40EC-ABC3-BE9B81DFE944}" srcOrd="0" destOrd="0" presId="urn:microsoft.com/office/officeart/2008/layout/LinedList"/>
    <dgm:cxn modelId="{FD212D77-8910-4123-85D8-FCD25220620B}" type="presOf" srcId="{3F8C0E21-F0BA-45FE-A36C-ADD0F5EC9CB5}" destId="{FA5C0859-D9B2-4755-803D-5A327071D677}" srcOrd="0" destOrd="0" presId="urn:microsoft.com/office/officeart/2008/layout/LinedList"/>
    <dgm:cxn modelId="{DDA6B979-E1E6-4636-B30A-03243CA480FE}" srcId="{A95C7642-F061-47CA-8EF0-188CB96EDD0B}" destId="{AC565712-48C2-4CE3-850B-827E44833C54}" srcOrd="6" destOrd="0" parTransId="{3DE054C3-4DA2-4A9C-B409-8AA326D5FB4B}" sibTransId="{5690DA12-8FFE-4E59-AE7F-54AEE6C55DAC}"/>
    <dgm:cxn modelId="{16DF2491-6C6A-4FAC-AD62-C313EC4343D7}" type="presOf" srcId="{AC565712-48C2-4CE3-850B-827E44833C54}" destId="{4134FB1A-484F-4FD6-BCF1-BC13FBE5AC28}" srcOrd="0" destOrd="0" presId="urn:microsoft.com/office/officeart/2008/layout/LinedList"/>
    <dgm:cxn modelId="{89AACCC0-3388-495F-BD10-98E075CC13AF}" srcId="{A95C7642-F061-47CA-8EF0-188CB96EDD0B}" destId="{3F8C0E21-F0BA-45FE-A36C-ADD0F5EC9CB5}" srcOrd="0" destOrd="0" parTransId="{6BC2E0C2-3009-443C-8CD7-FE5FBFF44C0A}" sibTransId="{3FC06290-0932-46D5-81B0-8E2C945A212D}"/>
    <dgm:cxn modelId="{2042CDE6-8866-4425-9E2E-514A15E19502}" srcId="{A95C7642-F061-47CA-8EF0-188CB96EDD0B}" destId="{1DAF0B01-3C30-4824-82A9-39A8DBACC1F9}" srcOrd="2" destOrd="0" parTransId="{A94C581C-6276-4D24-AEF9-D8E8C626DC07}" sibTransId="{A987194F-F8A4-4B30-96F2-A9EB1D286229}"/>
    <dgm:cxn modelId="{960BCAF9-F983-4C7F-B015-0FFE340DBDC1}" srcId="{A95C7642-F061-47CA-8EF0-188CB96EDD0B}" destId="{7B38ACBF-4625-43A9-8945-9E9845249111}" srcOrd="1" destOrd="0" parTransId="{B2D96A33-7262-4873-8E5E-D414F4A3CEBD}" sibTransId="{BBAF5DEE-8215-41B9-8817-31C1AAEF2501}"/>
    <dgm:cxn modelId="{DEB6BB12-794E-4400-A2DD-A3480D0C0562}" type="presParOf" srcId="{82963AE8-A526-4EC9-8368-00FD01E41A54}" destId="{31D17496-8890-4D42-8993-24CBAB5690A3}" srcOrd="0" destOrd="0" presId="urn:microsoft.com/office/officeart/2008/layout/LinedList"/>
    <dgm:cxn modelId="{1FB37DE6-0610-4E05-8F06-3F173429AAAF}" type="presParOf" srcId="{82963AE8-A526-4EC9-8368-00FD01E41A54}" destId="{0C6447F9-628B-42CF-811C-41BB64E83B55}" srcOrd="1" destOrd="0" presId="urn:microsoft.com/office/officeart/2008/layout/LinedList"/>
    <dgm:cxn modelId="{29D4D174-10FB-48C7-944F-1D6F261974B2}" type="presParOf" srcId="{0C6447F9-628B-42CF-811C-41BB64E83B55}" destId="{FA5C0859-D9B2-4755-803D-5A327071D677}" srcOrd="0" destOrd="0" presId="urn:microsoft.com/office/officeart/2008/layout/LinedList"/>
    <dgm:cxn modelId="{5FA4F219-29FD-41BA-ABAD-2185A48E6429}" type="presParOf" srcId="{0C6447F9-628B-42CF-811C-41BB64E83B55}" destId="{652A5534-F86C-4CFC-AB4E-0E99A3C1CE54}" srcOrd="1" destOrd="0" presId="urn:microsoft.com/office/officeart/2008/layout/LinedList"/>
    <dgm:cxn modelId="{16D0BA0A-F1BA-4D2C-8E4E-74DDE2F92EFE}" type="presParOf" srcId="{82963AE8-A526-4EC9-8368-00FD01E41A54}" destId="{32EC42CE-AFB5-4D46-92F6-75AAD866C45E}" srcOrd="2" destOrd="0" presId="urn:microsoft.com/office/officeart/2008/layout/LinedList"/>
    <dgm:cxn modelId="{411BDAF5-1D14-48A3-85E3-5CA52C186E41}" type="presParOf" srcId="{82963AE8-A526-4EC9-8368-00FD01E41A54}" destId="{DFDC614A-4614-42BA-84D9-E7C23FCCB14B}" srcOrd="3" destOrd="0" presId="urn:microsoft.com/office/officeart/2008/layout/LinedList"/>
    <dgm:cxn modelId="{6F0DAE87-D160-47F4-B485-2106F9028477}" type="presParOf" srcId="{DFDC614A-4614-42BA-84D9-E7C23FCCB14B}" destId="{5CBD4EBE-00EC-43E0-8E9D-E06C06C0DC2C}" srcOrd="0" destOrd="0" presId="urn:microsoft.com/office/officeart/2008/layout/LinedList"/>
    <dgm:cxn modelId="{C752EC57-DDA3-4BCC-91E9-DA69C152022E}" type="presParOf" srcId="{DFDC614A-4614-42BA-84D9-E7C23FCCB14B}" destId="{5C1BD113-FC46-4F61-8212-2B5A27EB0F1E}" srcOrd="1" destOrd="0" presId="urn:microsoft.com/office/officeart/2008/layout/LinedList"/>
    <dgm:cxn modelId="{452E5844-A5AF-4CA4-BF92-246D3C3DF4E5}" type="presParOf" srcId="{82963AE8-A526-4EC9-8368-00FD01E41A54}" destId="{B6B35E3F-7F25-4E61-A419-C68D5FE39E7A}" srcOrd="4" destOrd="0" presId="urn:microsoft.com/office/officeart/2008/layout/LinedList"/>
    <dgm:cxn modelId="{DE844FC5-D7ED-4101-B19E-60DA36BEEA45}" type="presParOf" srcId="{82963AE8-A526-4EC9-8368-00FD01E41A54}" destId="{76393FCF-CF54-4FE2-9699-F770E44F3843}" srcOrd="5" destOrd="0" presId="urn:microsoft.com/office/officeart/2008/layout/LinedList"/>
    <dgm:cxn modelId="{ADAFE839-2AFB-4CAF-8C6A-C0ACE93C5715}" type="presParOf" srcId="{76393FCF-CF54-4FE2-9699-F770E44F3843}" destId="{7964A172-6E61-406A-A5EB-784D39F443E6}" srcOrd="0" destOrd="0" presId="urn:microsoft.com/office/officeart/2008/layout/LinedList"/>
    <dgm:cxn modelId="{218C407C-9DBE-4B83-921D-19C899DC8052}" type="presParOf" srcId="{76393FCF-CF54-4FE2-9699-F770E44F3843}" destId="{C2DC998D-1D93-4EED-B958-A1D352DEA556}" srcOrd="1" destOrd="0" presId="urn:microsoft.com/office/officeart/2008/layout/LinedList"/>
    <dgm:cxn modelId="{4AE89DEA-AA37-4E19-9E72-C99269EE59B0}" type="presParOf" srcId="{82963AE8-A526-4EC9-8368-00FD01E41A54}" destId="{AAD9BAD4-C0B6-4FF7-B3B6-829FA6A840F4}" srcOrd="6" destOrd="0" presId="urn:microsoft.com/office/officeart/2008/layout/LinedList"/>
    <dgm:cxn modelId="{6F58B45B-9856-4922-A0C5-41BEC0727890}" type="presParOf" srcId="{82963AE8-A526-4EC9-8368-00FD01E41A54}" destId="{C07D4040-FD79-4CAB-8862-CF2CCA5552A8}" srcOrd="7" destOrd="0" presId="urn:microsoft.com/office/officeart/2008/layout/LinedList"/>
    <dgm:cxn modelId="{BF0EA070-28E9-4FC9-BB07-A428CBA90B74}" type="presParOf" srcId="{C07D4040-FD79-4CAB-8862-CF2CCA5552A8}" destId="{13BC41A5-0A75-459B-8E9E-99A39378CA1A}" srcOrd="0" destOrd="0" presId="urn:microsoft.com/office/officeart/2008/layout/LinedList"/>
    <dgm:cxn modelId="{BBBA34C5-53DA-4C05-9EFE-AA929F52AECA}" type="presParOf" srcId="{C07D4040-FD79-4CAB-8862-CF2CCA5552A8}" destId="{563B3253-4C40-4E75-BB39-B1F0408EDD36}" srcOrd="1" destOrd="0" presId="urn:microsoft.com/office/officeart/2008/layout/LinedList"/>
    <dgm:cxn modelId="{E343056D-2EF2-42FF-9940-9B37F4A33E78}" type="presParOf" srcId="{82963AE8-A526-4EC9-8368-00FD01E41A54}" destId="{74BCADDA-51DC-41EF-9697-0ABA28156B7B}" srcOrd="8" destOrd="0" presId="urn:microsoft.com/office/officeart/2008/layout/LinedList"/>
    <dgm:cxn modelId="{4E52C987-605E-4CE8-9288-4CB9C2B30EFB}" type="presParOf" srcId="{82963AE8-A526-4EC9-8368-00FD01E41A54}" destId="{A39DBD1A-0F00-41EB-A427-42863496CCE7}" srcOrd="9" destOrd="0" presId="urn:microsoft.com/office/officeart/2008/layout/LinedList"/>
    <dgm:cxn modelId="{DC75BFD9-22C0-44D5-B9CC-868F8241636F}" type="presParOf" srcId="{A39DBD1A-0F00-41EB-A427-42863496CCE7}" destId="{44360C27-18B0-4BAC-B988-3B2BDE35711D}" srcOrd="0" destOrd="0" presId="urn:microsoft.com/office/officeart/2008/layout/LinedList"/>
    <dgm:cxn modelId="{B4C33370-E543-4B65-BFC5-C9C19C45FD2A}" type="presParOf" srcId="{A39DBD1A-0F00-41EB-A427-42863496CCE7}" destId="{49585A48-B96D-4AEC-8BAC-12F21F8A5FD4}" srcOrd="1" destOrd="0" presId="urn:microsoft.com/office/officeart/2008/layout/LinedList"/>
    <dgm:cxn modelId="{393F5C82-4695-4784-97C2-C772DABB1D1D}" type="presParOf" srcId="{82963AE8-A526-4EC9-8368-00FD01E41A54}" destId="{0AA4EB5B-9A75-4CA1-AB87-D3409B308CF3}" srcOrd="10" destOrd="0" presId="urn:microsoft.com/office/officeart/2008/layout/LinedList"/>
    <dgm:cxn modelId="{7DB34CE0-F023-4702-BF01-CDB31CD2CAFD}" type="presParOf" srcId="{82963AE8-A526-4EC9-8368-00FD01E41A54}" destId="{3F448901-F61A-427E-87A1-CA1E038DD6D0}" srcOrd="11" destOrd="0" presId="urn:microsoft.com/office/officeart/2008/layout/LinedList"/>
    <dgm:cxn modelId="{687C20A2-89E3-4FB9-BD80-255270FAFD0C}" type="presParOf" srcId="{3F448901-F61A-427E-87A1-CA1E038DD6D0}" destId="{DEC78C65-4CFC-40EC-ABC3-BE9B81DFE944}" srcOrd="0" destOrd="0" presId="urn:microsoft.com/office/officeart/2008/layout/LinedList"/>
    <dgm:cxn modelId="{947EADB8-61F1-4087-BD39-26676716F34D}" type="presParOf" srcId="{3F448901-F61A-427E-87A1-CA1E038DD6D0}" destId="{AD03B3E5-528F-4761-95A2-C9E3EF0E2DD4}" srcOrd="1" destOrd="0" presId="urn:microsoft.com/office/officeart/2008/layout/LinedList"/>
    <dgm:cxn modelId="{D9B012B4-ECA0-43FB-B270-990EAD64B6D1}" type="presParOf" srcId="{82963AE8-A526-4EC9-8368-00FD01E41A54}" destId="{8EE437D3-E9CE-409B-B0D1-0E5D11D2D85D}" srcOrd="12" destOrd="0" presId="urn:microsoft.com/office/officeart/2008/layout/LinedList"/>
    <dgm:cxn modelId="{52EDC9D0-CB80-4E69-B213-7342B72CF604}" type="presParOf" srcId="{82963AE8-A526-4EC9-8368-00FD01E41A54}" destId="{0DAEB04D-D670-4CD3-9BBA-AFEDA1AE19D1}" srcOrd="13" destOrd="0" presId="urn:microsoft.com/office/officeart/2008/layout/LinedList"/>
    <dgm:cxn modelId="{59E4E8AF-1686-4162-ADEE-3A7FD2C84386}" type="presParOf" srcId="{0DAEB04D-D670-4CD3-9BBA-AFEDA1AE19D1}" destId="{4134FB1A-484F-4FD6-BCF1-BC13FBE5AC28}" srcOrd="0" destOrd="0" presId="urn:microsoft.com/office/officeart/2008/layout/LinedList"/>
    <dgm:cxn modelId="{72EDA041-1978-4BB8-92B0-0463FC908389}" type="presParOf" srcId="{0DAEB04D-D670-4CD3-9BBA-AFEDA1AE19D1}" destId="{1DA74F3C-D083-4A38-85A0-D5CA9140E9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B6D91F-258D-4550-B887-E70BF390E37E}" type="doc">
      <dgm:prSet loTypeId="urn:microsoft.com/office/officeart/2005/8/layout/hierarchy1" loCatId="hierarchy" qsTypeId="urn:microsoft.com/office/officeart/2005/8/quickstyle/simple5" qsCatId="simple" csTypeId="urn:microsoft.com/office/officeart/2005/8/colors/accent3_2" csCatId="accent3" phldr="1"/>
      <dgm:spPr/>
      <dgm:t>
        <a:bodyPr/>
        <a:lstStyle/>
        <a:p>
          <a:endParaRPr lang="en-US"/>
        </a:p>
      </dgm:t>
    </dgm:pt>
    <dgm:pt modelId="{8B4CF922-0015-4989-9B88-76BA10BC53CC}">
      <dgm:prSet/>
      <dgm:spPr/>
      <dgm:t>
        <a:bodyPr/>
        <a:lstStyle/>
        <a:p>
          <a:r>
            <a:rPr lang="en-US"/>
            <a:t>24.2 fee earner FTEs plus 2 trainees</a:t>
          </a:r>
        </a:p>
      </dgm:t>
    </dgm:pt>
    <dgm:pt modelId="{C0F489E1-A50E-496D-B1AC-CB894522E18F}" type="parTrans" cxnId="{8E66331B-84D0-489A-BE3B-4FE8A3372767}">
      <dgm:prSet/>
      <dgm:spPr/>
      <dgm:t>
        <a:bodyPr/>
        <a:lstStyle/>
        <a:p>
          <a:endParaRPr lang="en-US"/>
        </a:p>
      </dgm:t>
    </dgm:pt>
    <dgm:pt modelId="{AB1A69DF-74C3-4C1A-A842-983C3B43330D}" type="sibTrans" cxnId="{8E66331B-84D0-489A-BE3B-4FE8A3372767}">
      <dgm:prSet/>
      <dgm:spPr/>
      <dgm:t>
        <a:bodyPr/>
        <a:lstStyle/>
        <a:p>
          <a:endParaRPr lang="en-US"/>
        </a:p>
      </dgm:t>
    </dgm:pt>
    <dgm:pt modelId="{9C361309-726F-421F-8A73-604F10FE8B43}">
      <dgm:prSet/>
      <dgm:spPr/>
      <dgm:t>
        <a:bodyPr/>
        <a:lstStyle/>
        <a:p>
          <a:r>
            <a:rPr lang="en-US"/>
            <a:t>Effective capacity reduced due to maternity leave and apprenticeships</a:t>
          </a:r>
        </a:p>
      </dgm:t>
    </dgm:pt>
    <dgm:pt modelId="{F339A8AB-945D-4B46-A409-E4C5959D292F}" type="parTrans" cxnId="{1BCDC8EE-36AC-4866-8BCB-8D96DD6E8871}">
      <dgm:prSet/>
      <dgm:spPr/>
      <dgm:t>
        <a:bodyPr/>
        <a:lstStyle/>
        <a:p>
          <a:endParaRPr lang="en-US"/>
        </a:p>
      </dgm:t>
    </dgm:pt>
    <dgm:pt modelId="{069D95ED-6BD0-46F1-BFB0-7DD9B8189DAD}" type="sibTrans" cxnId="{1BCDC8EE-36AC-4866-8BCB-8D96DD6E8871}">
      <dgm:prSet/>
      <dgm:spPr/>
      <dgm:t>
        <a:bodyPr/>
        <a:lstStyle/>
        <a:p>
          <a:endParaRPr lang="en-US"/>
        </a:p>
      </dgm:t>
    </dgm:pt>
    <dgm:pt modelId="{5E764307-C5B0-4FED-BC57-2175D7634385}">
      <dgm:prSet/>
      <dgm:spPr/>
      <dgm:t>
        <a:bodyPr/>
        <a:lstStyle/>
        <a:p>
          <a:r>
            <a:rPr lang="en-US" dirty="0"/>
            <a:t>Average revenue per adviser: £124.5k vs £153k budget</a:t>
          </a:r>
        </a:p>
      </dgm:t>
    </dgm:pt>
    <dgm:pt modelId="{014E2767-DCBD-4CD2-AF05-2CA6575C5795}" type="parTrans" cxnId="{1EC4B500-42CC-4828-9030-5CAD2B5BE8A3}">
      <dgm:prSet/>
      <dgm:spPr/>
      <dgm:t>
        <a:bodyPr/>
        <a:lstStyle/>
        <a:p>
          <a:endParaRPr lang="en-US"/>
        </a:p>
      </dgm:t>
    </dgm:pt>
    <dgm:pt modelId="{7092AF54-4D70-4DB3-B534-3F1658818754}" type="sibTrans" cxnId="{1EC4B500-42CC-4828-9030-5CAD2B5BE8A3}">
      <dgm:prSet/>
      <dgm:spPr/>
      <dgm:t>
        <a:bodyPr/>
        <a:lstStyle/>
        <a:p>
          <a:endParaRPr lang="en-US"/>
        </a:p>
      </dgm:t>
    </dgm:pt>
    <dgm:pt modelId="{14579073-DF7F-4CC4-99D4-B0D941F98813}" type="pres">
      <dgm:prSet presAssocID="{CFB6D91F-258D-4550-B887-E70BF390E37E}" presName="hierChild1" presStyleCnt="0">
        <dgm:presLayoutVars>
          <dgm:chPref val="1"/>
          <dgm:dir/>
          <dgm:animOne val="branch"/>
          <dgm:animLvl val="lvl"/>
          <dgm:resizeHandles/>
        </dgm:presLayoutVars>
      </dgm:prSet>
      <dgm:spPr/>
    </dgm:pt>
    <dgm:pt modelId="{0A082F34-66D7-480D-A48B-CF18D87F6E70}" type="pres">
      <dgm:prSet presAssocID="{8B4CF922-0015-4989-9B88-76BA10BC53CC}" presName="hierRoot1" presStyleCnt="0"/>
      <dgm:spPr/>
    </dgm:pt>
    <dgm:pt modelId="{E1FE2DAD-9153-4E3E-80BC-2F6407A32925}" type="pres">
      <dgm:prSet presAssocID="{8B4CF922-0015-4989-9B88-76BA10BC53CC}" presName="composite" presStyleCnt="0"/>
      <dgm:spPr/>
    </dgm:pt>
    <dgm:pt modelId="{E4FA575F-1F27-4AD4-A89B-8AEDD2FE15E3}" type="pres">
      <dgm:prSet presAssocID="{8B4CF922-0015-4989-9B88-76BA10BC53CC}" presName="background" presStyleLbl="node0" presStyleIdx="0" presStyleCnt="3"/>
      <dgm:spPr/>
    </dgm:pt>
    <dgm:pt modelId="{AA768DC5-56D4-4C10-AB6D-1E1A5B86E9DA}" type="pres">
      <dgm:prSet presAssocID="{8B4CF922-0015-4989-9B88-76BA10BC53CC}" presName="text" presStyleLbl="fgAcc0" presStyleIdx="0" presStyleCnt="3">
        <dgm:presLayoutVars>
          <dgm:chPref val="3"/>
        </dgm:presLayoutVars>
      </dgm:prSet>
      <dgm:spPr/>
    </dgm:pt>
    <dgm:pt modelId="{D3CB2562-7082-41B8-B0D5-1FABE7D04F7F}" type="pres">
      <dgm:prSet presAssocID="{8B4CF922-0015-4989-9B88-76BA10BC53CC}" presName="hierChild2" presStyleCnt="0"/>
      <dgm:spPr/>
    </dgm:pt>
    <dgm:pt modelId="{82EAD9B1-C013-47DC-8F7F-64B4198FCB76}" type="pres">
      <dgm:prSet presAssocID="{9C361309-726F-421F-8A73-604F10FE8B43}" presName="hierRoot1" presStyleCnt="0"/>
      <dgm:spPr/>
    </dgm:pt>
    <dgm:pt modelId="{4DE51DAB-F468-4E3C-8291-E855D8C60DB9}" type="pres">
      <dgm:prSet presAssocID="{9C361309-726F-421F-8A73-604F10FE8B43}" presName="composite" presStyleCnt="0"/>
      <dgm:spPr/>
    </dgm:pt>
    <dgm:pt modelId="{2869F0A5-B0F5-4DDD-927F-02AA95CAD400}" type="pres">
      <dgm:prSet presAssocID="{9C361309-726F-421F-8A73-604F10FE8B43}" presName="background" presStyleLbl="node0" presStyleIdx="1" presStyleCnt="3"/>
      <dgm:spPr/>
    </dgm:pt>
    <dgm:pt modelId="{D60FBFCE-9DD7-4101-B624-5E8AA2FE684B}" type="pres">
      <dgm:prSet presAssocID="{9C361309-726F-421F-8A73-604F10FE8B43}" presName="text" presStyleLbl="fgAcc0" presStyleIdx="1" presStyleCnt="3">
        <dgm:presLayoutVars>
          <dgm:chPref val="3"/>
        </dgm:presLayoutVars>
      </dgm:prSet>
      <dgm:spPr/>
    </dgm:pt>
    <dgm:pt modelId="{B99A26DA-D57D-478E-A01E-7FEA5D0CC58A}" type="pres">
      <dgm:prSet presAssocID="{9C361309-726F-421F-8A73-604F10FE8B43}" presName="hierChild2" presStyleCnt="0"/>
      <dgm:spPr/>
    </dgm:pt>
    <dgm:pt modelId="{77DF700F-D0C3-4F61-93A8-1C8C5E52048F}" type="pres">
      <dgm:prSet presAssocID="{5E764307-C5B0-4FED-BC57-2175D7634385}" presName="hierRoot1" presStyleCnt="0"/>
      <dgm:spPr/>
    </dgm:pt>
    <dgm:pt modelId="{9538C040-2618-477F-9DDB-44ED7E0DBE9D}" type="pres">
      <dgm:prSet presAssocID="{5E764307-C5B0-4FED-BC57-2175D7634385}" presName="composite" presStyleCnt="0"/>
      <dgm:spPr/>
    </dgm:pt>
    <dgm:pt modelId="{BC18BA7E-52E5-4FDF-AF0F-A7547696CE2D}" type="pres">
      <dgm:prSet presAssocID="{5E764307-C5B0-4FED-BC57-2175D7634385}" presName="background" presStyleLbl="node0" presStyleIdx="2" presStyleCnt="3"/>
      <dgm:spPr/>
    </dgm:pt>
    <dgm:pt modelId="{D5E53FCD-D046-465B-9F8C-765CDB0FCB84}" type="pres">
      <dgm:prSet presAssocID="{5E764307-C5B0-4FED-BC57-2175D7634385}" presName="text" presStyleLbl="fgAcc0" presStyleIdx="2" presStyleCnt="3">
        <dgm:presLayoutVars>
          <dgm:chPref val="3"/>
        </dgm:presLayoutVars>
      </dgm:prSet>
      <dgm:spPr/>
    </dgm:pt>
    <dgm:pt modelId="{9AE043F6-AE7A-4C60-9EDC-EC1A8FD57ADF}" type="pres">
      <dgm:prSet presAssocID="{5E764307-C5B0-4FED-BC57-2175D7634385}" presName="hierChild2" presStyleCnt="0"/>
      <dgm:spPr/>
    </dgm:pt>
  </dgm:ptLst>
  <dgm:cxnLst>
    <dgm:cxn modelId="{1EC4B500-42CC-4828-9030-5CAD2B5BE8A3}" srcId="{CFB6D91F-258D-4550-B887-E70BF390E37E}" destId="{5E764307-C5B0-4FED-BC57-2175D7634385}" srcOrd="2" destOrd="0" parTransId="{014E2767-DCBD-4CD2-AF05-2CA6575C5795}" sibTransId="{7092AF54-4D70-4DB3-B534-3F1658818754}"/>
    <dgm:cxn modelId="{8E66331B-84D0-489A-BE3B-4FE8A3372767}" srcId="{CFB6D91F-258D-4550-B887-E70BF390E37E}" destId="{8B4CF922-0015-4989-9B88-76BA10BC53CC}" srcOrd="0" destOrd="0" parTransId="{C0F489E1-A50E-496D-B1AC-CB894522E18F}" sibTransId="{AB1A69DF-74C3-4C1A-A842-983C3B43330D}"/>
    <dgm:cxn modelId="{07DAAA44-5E93-4E77-AAE8-412236E33310}" type="presOf" srcId="{8B4CF922-0015-4989-9B88-76BA10BC53CC}" destId="{AA768DC5-56D4-4C10-AB6D-1E1A5B86E9DA}" srcOrd="0" destOrd="0" presId="urn:microsoft.com/office/officeart/2005/8/layout/hierarchy1"/>
    <dgm:cxn modelId="{F3A2A2A0-74D3-473C-9258-AA9183E76D1F}" type="presOf" srcId="{CFB6D91F-258D-4550-B887-E70BF390E37E}" destId="{14579073-DF7F-4CC4-99D4-B0D941F98813}" srcOrd="0" destOrd="0" presId="urn:microsoft.com/office/officeart/2005/8/layout/hierarchy1"/>
    <dgm:cxn modelId="{080669DF-CD94-4208-8B43-C4CDB669EB06}" type="presOf" srcId="{9C361309-726F-421F-8A73-604F10FE8B43}" destId="{D60FBFCE-9DD7-4101-B624-5E8AA2FE684B}" srcOrd="0" destOrd="0" presId="urn:microsoft.com/office/officeart/2005/8/layout/hierarchy1"/>
    <dgm:cxn modelId="{1BCDC8EE-36AC-4866-8BCB-8D96DD6E8871}" srcId="{CFB6D91F-258D-4550-B887-E70BF390E37E}" destId="{9C361309-726F-421F-8A73-604F10FE8B43}" srcOrd="1" destOrd="0" parTransId="{F339A8AB-945D-4B46-A409-E4C5959D292F}" sibTransId="{069D95ED-6BD0-46F1-BFB0-7DD9B8189DAD}"/>
    <dgm:cxn modelId="{938A3EFD-08BE-44DA-94A2-7AD9393EB462}" type="presOf" srcId="{5E764307-C5B0-4FED-BC57-2175D7634385}" destId="{D5E53FCD-D046-465B-9F8C-765CDB0FCB84}" srcOrd="0" destOrd="0" presId="urn:microsoft.com/office/officeart/2005/8/layout/hierarchy1"/>
    <dgm:cxn modelId="{DF6C30C3-5274-42F1-A2AB-6C3BC6023AC7}" type="presParOf" srcId="{14579073-DF7F-4CC4-99D4-B0D941F98813}" destId="{0A082F34-66D7-480D-A48B-CF18D87F6E70}" srcOrd="0" destOrd="0" presId="urn:microsoft.com/office/officeart/2005/8/layout/hierarchy1"/>
    <dgm:cxn modelId="{6F8B289D-5CF7-47EF-AFD9-D8C484594386}" type="presParOf" srcId="{0A082F34-66D7-480D-A48B-CF18D87F6E70}" destId="{E1FE2DAD-9153-4E3E-80BC-2F6407A32925}" srcOrd="0" destOrd="0" presId="urn:microsoft.com/office/officeart/2005/8/layout/hierarchy1"/>
    <dgm:cxn modelId="{97F947EF-FC1B-4A2C-88E9-F24030898666}" type="presParOf" srcId="{E1FE2DAD-9153-4E3E-80BC-2F6407A32925}" destId="{E4FA575F-1F27-4AD4-A89B-8AEDD2FE15E3}" srcOrd="0" destOrd="0" presId="urn:microsoft.com/office/officeart/2005/8/layout/hierarchy1"/>
    <dgm:cxn modelId="{8BAC2DF0-10A3-4DB0-B634-BD9D216AF520}" type="presParOf" srcId="{E1FE2DAD-9153-4E3E-80BC-2F6407A32925}" destId="{AA768DC5-56D4-4C10-AB6D-1E1A5B86E9DA}" srcOrd="1" destOrd="0" presId="urn:microsoft.com/office/officeart/2005/8/layout/hierarchy1"/>
    <dgm:cxn modelId="{4892DE2E-A891-4B83-B594-A37CC493901C}" type="presParOf" srcId="{0A082F34-66D7-480D-A48B-CF18D87F6E70}" destId="{D3CB2562-7082-41B8-B0D5-1FABE7D04F7F}" srcOrd="1" destOrd="0" presId="urn:microsoft.com/office/officeart/2005/8/layout/hierarchy1"/>
    <dgm:cxn modelId="{87D53568-5E22-46A5-8450-B3F3D33FC005}" type="presParOf" srcId="{14579073-DF7F-4CC4-99D4-B0D941F98813}" destId="{82EAD9B1-C013-47DC-8F7F-64B4198FCB76}" srcOrd="1" destOrd="0" presId="urn:microsoft.com/office/officeart/2005/8/layout/hierarchy1"/>
    <dgm:cxn modelId="{50B3B42F-E0F0-4B79-9871-582EF9FF2521}" type="presParOf" srcId="{82EAD9B1-C013-47DC-8F7F-64B4198FCB76}" destId="{4DE51DAB-F468-4E3C-8291-E855D8C60DB9}" srcOrd="0" destOrd="0" presId="urn:microsoft.com/office/officeart/2005/8/layout/hierarchy1"/>
    <dgm:cxn modelId="{737566E3-7807-40B6-9E26-ED1C5B8C2879}" type="presParOf" srcId="{4DE51DAB-F468-4E3C-8291-E855D8C60DB9}" destId="{2869F0A5-B0F5-4DDD-927F-02AA95CAD400}" srcOrd="0" destOrd="0" presId="urn:microsoft.com/office/officeart/2005/8/layout/hierarchy1"/>
    <dgm:cxn modelId="{77505617-06B4-49BD-B908-69D4B699DA5A}" type="presParOf" srcId="{4DE51DAB-F468-4E3C-8291-E855D8C60DB9}" destId="{D60FBFCE-9DD7-4101-B624-5E8AA2FE684B}" srcOrd="1" destOrd="0" presId="urn:microsoft.com/office/officeart/2005/8/layout/hierarchy1"/>
    <dgm:cxn modelId="{197B61C2-54BA-4851-862C-9121EB4614CF}" type="presParOf" srcId="{82EAD9B1-C013-47DC-8F7F-64B4198FCB76}" destId="{B99A26DA-D57D-478E-A01E-7FEA5D0CC58A}" srcOrd="1" destOrd="0" presId="urn:microsoft.com/office/officeart/2005/8/layout/hierarchy1"/>
    <dgm:cxn modelId="{ACD64F95-4D2A-4DC9-99FA-F3DA63EBCC2D}" type="presParOf" srcId="{14579073-DF7F-4CC4-99D4-B0D941F98813}" destId="{77DF700F-D0C3-4F61-93A8-1C8C5E52048F}" srcOrd="2" destOrd="0" presId="urn:microsoft.com/office/officeart/2005/8/layout/hierarchy1"/>
    <dgm:cxn modelId="{A3CD0684-D0CE-4750-A786-7B24C3AE3837}" type="presParOf" srcId="{77DF700F-D0C3-4F61-93A8-1C8C5E52048F}" destId="{9538C040-2618-477F-9DDB-44ED7E0DBE9D}" srcOrd="0" destOrd="0" presId="urn:microsoft.com/office/officeart/2005/8/layout/hierarchy1"/>
    <dgm:cxn modelId="{A3A95197-4376-45D7-8FA1-7661D3081E3C}" type="presParOf" srcId="{9538C040-2618-477F-9DDB-44ED7E0DBE9D}" destId="{BC18BA7E-52E5-4FDF-AF0F-A7547696CE2D}" srcOrd="0" destOrd="0" presId="urn:microsoft.com/office/officeart/2005/8/layout/hierarchy1"/>
    <dgm:cxn modelId="{6ECF73D9-5372-49A0-973F-A8219C7AACF1}" type="presParOf" srcId="{9538C040-2618-477F-9DDB-44ED7E0DBE9D}" destId="{D5E53FCD-D046-465B-9F8C-765CDB0FCB84}" srcOrd="1" destOrd="0" presId="urn:microsoft.com/office/officeart/2005/8/layout/hierarchy1"/>
    <dgm:cxn modelId="{665379BA-6E23-4551-A4CB-547B76B51D25}" type="presParOf" srcId="{77DF700F-D0C3-4F61-93A8-1C8C5E52048F}" destId="{9AE043F6-AE7A-4C60-9EDC-EC1A8FD57AD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AEEEF0-6C84-4637-A9C5-0D4D8AD7B90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3C32FA5-5E6A-49D3-B7D6-0D40795B58FC}">
      <dgm:prSet/>
      <dgm:spPr/>
      <dgm:t>
        <a:bodyPr/>
        <a:lstStyle/>
        <a:p>
          <a:r>
            <a:rPr lang="en-US"/>
            <a:t>Direct costs: £1.36m (£7k under budget)</a:t>
          </a:r>
        </a:p>
      </dgm:t>
    </dgm:pt>
    <dgm:pt modelId="{6663BA00-711B-44D7-9279-AA3507D73C98}" type="parTrans" cxnId="{13AFC71A-65E1-41E4-B765-534128FDCFB8}">
      <dgm:prSet/>
      <dgm:spPr/>
      <dgm:t>
        <a:bodyPr/>
        <a:lstStyle/>
        <a:p>
          <a:endParaRPr lang="en-US"/>
        </a:p>
      </dgm:t>
    </dgm:pt>
    <dgm:pt modelId="{A6DF0250-8175-4A2B-BBC1-AE20F4FD2BE3}" type="sibTrans" cxnId="{13AFC71A-65E1-41E4-B765-534128FDCFB8}">
      <dgm:prSet/>
      <dgm:spPr/>
      <dgm:t>
        <a:bodyPr/>
        <a:lstStyle/>
        <a:p>
          <a:endParaRPr lang="en-US"/>
        </a:p>
      </dgm:t>
    </dgm:pt>
    <dgm:pt modelId="{41E8A0D9-57D3-4F7A-BB35-0FEDFAA80ED7}">
      <dgm:prSet/>
      <dgm:spPr/>
      <dgm:t>
        <a:bodyPr/>
        <a:lstStyle/>
        <a:p>
          <a:r>
            <a:rPr lang="en-US"/>
            <a:t>Gross margin: £1.86m (58%)</a:t>
          </a:r>
        </a:p>
      </dgm:t>
    </dgm:pt>
    <dgm:pt modelId="{D886A0D6-8957-44B6-A8A1-6F03A015657A}" type="parTrans" cxnId="{EA7AD334-003A-47DA-A66C-FD672AF3A63B}">
      <dgm:prSet/>
      <dgm:spPr/>
      <dgm:t>
        <a:bodyPr/>
        <a:lstStyle/>
        <a:p>
          <a:endParaRPr lang="en-US"/>
        </a:p>
      </dgm:t>
    </dgm:pt>
    <dgm:pt modelId="{293BE8F9-1F2C-461D-AE6F-60095F6A45A5}" type="sibTrans" cxnId="{EA7AD334-003A-47DA-A66C-FD672AF3A63B}">
      <dgm:prSet/>
      <dgm:spPr/>
      <dgm:t>
        <a:bodyPr/>
        <a:lstStyle/>
        <a:p>
          <a:endParaRPr lang="en-US"/>
        </a:p>
      </dgm:t>
    </dgm:pt>
    <dgm:pt modelId="{C494EF8B-1A3C-41E5-8D15-DA1F22D46172}">
      <dgm:prSet/>
      <dgm:spPr/>
      <dgm:t>
        <a:bodyPr/>
        <a:lstStyle/>
        <a:p>
          <a:r>
            <a:rPr lang="en-US" dirty="0"/>
            <a:t>Significant improvement from 50% a this point last year</a:t>
          </a:r>
        </a:p>
      </dgm:t>
    </dgm:pt>
    <dgm:pt modelId="{D01F4A18-2130-40C7-93D7-343605B7FE8D}" type="parTrans" cxnId="{44C89F15-0A13-43D8-A845-6228806A025B}">
      <dgm:prSet/>
      <dgm:spPr/>
      <dgm:t>
        <a:bodyPr/>
        <a:lstStyle/>
        <a:p>
          <a:endParaRPr lang="en-US"/>
        </a:p>
      </dgm:t>
    </dgm:pt>
    <dgm:pt modelId="{A0930403-74F7-45A2-8058-BEBEC40F96CD}" type="sibTrans" cxnId="{44C89F15-0A13-43D8-A845-6228806A025B}">
      <dgm:prSet/>
      <dgm:spPr/>
      <dgm:t>
        <a:bodyPr/>
        <a:lstStyle/>
        <a:p>
          <a:endParaRPr lang="en-US"/>
        </a:p>
      </dgm:t>
    </dgm:pt>
    <dgm:pt modelId="{74BEFC66-A3EA-4BCD-8475-43AA925C3A55}" type="pres">
      <dgm:prSet presAssocID="{84AEEEF0-6C84-4637-A9C5-0D4D8AD7B90E}" presName="root" presStyleCnt="0">
        <dgm:presLayoutVars>
          <dgm:dir/>
          <dgm:resizeHandles val="exact"/>
        </dgm:presLayoutVars>
      </dgm:prSet>
      <dgm:spPr/>
    </dgm:pt>
    <dgm:pt modelId="{28B7A691-8CF2-4C91-BA52-C3229CBF77A6}" type="pres">
      <dgm:prSet presAssocID="{C3C32FA5-5E6A-49D3-B7D6-0D40795B58FC}" presName="compNode" presStyleCnt="0"/>
      <dgm:spPr/>
    </dgm:pt>
    <dgm:pt modelId="{CFBE285C-FDFE-403F-8504-29655265EB57}" type="pres">
      <dgm:prSet presAssocID="{C3C32FA5-5E6A-49D3-B7D6-0D40795B58FC}" presName="bgRect" presStyleLbl="bgShp" presStyleIdx="0" presStyleCnt="3"/>
      <dgm:spPr/>
    </dgm:pt>
    <dgm:pt modelId="{96BBF3D0-9190-4135-BA62-1C8AA9E757C4}" type="pres">
      <dgm:prSet presAssocID="{C3C32FA5-5E6A-49D3-B7D6-0D40795B58F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ins"/>
        </a:ext>
      </dgm:extLst>
    </dgm:pt>
    <dgm:pt modelId="{BB761685-E4EA-49C9-A60A-1531422CE5F2}" type="pres">
      <dgm:prSet presAssocID="{C3C32FA5-5E6A-49D3-B7D6-0D40795B58FC}" presName="spaceRect" presStyleCnt="0"/>
      <dgm:spPr/>
    </dgm:pt>
    <dgm:pt modelId="{1FC886CC-B7A4-44C3-8821-DB6DB76F7B19}" type="pres">
      <dgm:prSet presAssocID="{C3C32FA5-5E6A-49D3-B7D6-0D40795B58FC}" presName="parTx" presStyleLbl="revTx" presStyleIdx="0" presStyleCnt="3">
        <dgm:presLayoutVars>
          <dgm:chMax val="0"/>
          <dgm:chPref val="0"/>
        </dgm:presLayoutVars>
      </dgm:prSet>
      <dgm:spPr/>
    </dgm:pt>
    <dgm:pt modelId="{D2873C36-3A39-46C0-ADBF-FEDBB1A2754B}" type="pres">
      <dgm:prSet presAssocID="{A6DF0250-8175-4A2B-BBC1-AE20F4FD2BE3}" presName="sibTrans" presStyleCnt="0"/>
      <dgm:spPr/>
    </dgm:pt>
    <dgm:pt modelId="{8A4DC4E3-FD42-4DB5-BF94-1528C704E07B}" type="pres">
      <dgm:prSet presAssocID="{41E8A0D9-57D3-4F7A-BB35-0FEDFAA80ED7}" presName="compNode" presStyleCnt="0"/>
      <dgm:spPr/>
    </dgm:pt>
    <dgm:pt modelId="{D71FB42B-1460-42BD-B588-AAED4D502A02}" type="pres">
      <dgm:prSet presAssocID="{41E8A0D9-57D3-4F7A-BB35-0FEDFAA80ED7}" presName="bgRect" presStyleLbl="bgShp" presStyleIdx="1" presStyleCnt="3"/>
      <dgm:spPr/>
    </dgm:pt>
    <dgm:pt modelId="{F8728BD8-25DC-493C-B0AA-E12968C80F6F}" type="pres">
      <dgm:prSet presAssocID="{41E8A0D9-57D3-4F7A-BB35-0FEDFAA80E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C37C7B56-D082-4E8A-B452-64642A30F499}" type="pres">
      <dgm:prSet presAssocID="{41E8A0D9-57D3-4F7A-BB35-0FEDFAA80ED7}" presName="spaceRect" presStyleCnt="0"/>
      <dgm:spPr/>
    </dgm:pt>
    <dgm:pt modelId="{1DC757E1-2A27-4F10-A325-6C3B5856554C}" type="pres">
      <dgm:prSet presAssocID="{41E8A0D9-57D3-4F7A-BB35-0FEDFAA80ED7}" presName="parTx" presStyleLbl="revTx" presStyleIdx="1" presStyleCnt="3">
        <dgm:presLayoutVars>
          <dgm:chMax val="0"/>
          <dgm:chPref val="0"/>
        </dgm:presLayoutVars>
      </dgm:prSet>
      <dgm:spPr/>
    </dgm:pt>
    <dgm:pt modelId="{AB850801-C4DB-4FD6-8DAF-E7B9B293CCE2}" type="pres">
      <dgm:prSet presAssocID="{293BE8F9-1F2C-461D-AE6F-60095F6A45A5}" presName="sibTrans" presStyleCnt="0"/>
      <dgm:spPr/>
    </dgm:pt>
    <dgm:pt modelId="{1C9F912B-0C02-4BDA-BA51-3915CB547C1C}" type="pres">
      <dgm:prSet presAssocID="{C494EF8B-1A3C-41E5-8D15-DA1F22D46172}" presName="compNode" presStyleCnt="0"/>
      <dgm:spPr/>
    </dgm:pt>
    <dgm:pt modelId="{7A24A58E-51F6-4440-91E0-866F484A3C93}" type="pres">
      <dgm:prSet presAssocID="{C494EF8B-1A3C-41E5-8D15-DA1F22D46172}" presName="bgRect" presStyleLbl="bgShp" presStyleIdx="2" presStyleCnt="3"/>
      <dgm:spPr/>
    </dgm:pt>
    <dgm:pt modelId="{640AB9FC-C5C7-49DB-8D0E-EF14470B17D8}" type="pres">
      <dgm:prSet presAssocID="{C494EF8B-1A3C-41E5-8D15-DA1F22D4617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E9B4638C-1D34-4043-9715-FF581B712126}" type="pres">
      <dgm:prSet presAssocID="{C494EF8B-1A3C-41E5-8D15-DA1F22D46172}" presName="spaceRect" presStyleCnt="0"/>
      <dgm:spPr/>
    </dgm:pt>
    <dgm:pt modelId="{791DA649-DFD8-4873-9DD8-8CA9087C2268}" type="pres">
      <dgm:prSet presAssocID="{C494EF8B-1A3C-41E5-8D15-DA1F22D46172}" presName="parTx" presStyleLbl="revTx" presStyleIdx="2" presStyleCnt="3">
        <dgm:presLayoutVars>
          <dgm:chMax val="0"/>
          <dgm:chPref val="0"/>
        </dgm:presLayoutVars>
      </dgm:prSet>
      <dgm:spPr/>
    </dgm:pt>
  </dgm:ptLst>
  <dgm:cxnLst>
    <dgm:cxn modelId="{DB13060B-E800-42C7-BDE1-62D6AEFAAF99}" type="presOf" srcId="{84AEEEF0-6C84-4637-A9C5-0D4D8AD7B90E}" destId="{74BEFC66-A3EA-4BCD-8475-43AA925C3A55}" srcOrd="0" destOrd="0" presId="urn:microsoft.com/office/officeart/2018/2/layout/IconVerticalSolidList"/>
    <dgm:cxn modelId="{44C89F15-0A13-43D8-A845-6228806A025B}" srcId="{84AEEEF0-6C84-4637-A9C5-0D4D8AD7B90E}" destId="{C494EF8B-1A3C-41E5-8D15-DA1F22D46172}" srcOrd="2" destOrd="0" parTransId="{D01F4A18-2130-40C7-93D7-343605B7FE8D}" sibTransId="{A0930403-74F7-45A2-8058-BEBEC40F96CD}"/>
    <dgm:cxn modelId="{13AFC71A-65E1-41E4-B765-534128FDCFB8}" srcId="{84AEEEF0-6C84-4637-A9C5-0D4D8AD7B90E}" destId="{C3C32FA5-5E6A-49D3-B7D6-0D40795B58FC}" srcOrd="0" destOrd="0" parTransId="{6663BA00-711B-44D7-9279-AA3507D73C98}" sibTransId="{A6DF0250-8175-4A2B-BBC1-AE20F4FD2BE3}"/>
    <dgm:cxn modelId="{EA7AD334-003A-47DA-A66C-FD672AF3A63B}" srcId="{84AEEEF0-6C84-4637-A9C5-0D4D8AD7B90E}" destId="{41E8A0D9-57D3-4F7A-BB35-0FEDFAA80ED7}" srcOrd="1" destOrd="0" parTransId="{D886A0D6-8957-44B6-A8A1-6F03A015657A}" sibTransId="{293BE8F9-1F2C-461D-AE6F-60095F6A45A5}"/>
    <dgm:cxn modelId="{2D722840-7571-40B9-9941-3A50CC224B76}" type="presOf" srcId="{41E8A0D9-57D3-4F7A-BB35-0FEDFAA80ED7}" destId="{1DC757E1-2A27-4F10-A325-6C3B5856554C}" srcOrd="0" destOrd="0" presId="urn:microsoft.com/office/officeart/2018/2/layout/IconVerticalSolidList"/>
    <dgm:cxn modelId="{9906216B-BF2C-4258-8E5E-288C577BCBEA}" type="presOf" srcId="{C494EF8B-1A3C-41E5-8D15-DA1F22D46172}" destId="{791DA649-DFD8-4873-9DD8-8CA9087C2268}" srcOrd="0" destOrd="0" presId="urn:microsoft.com/office/officeart/2018/2/layout/IconVerticalSolidList"/>
    <dgm:cxn modelId="{3E56B2C7-EE1C-4D27-8114-BCC93EE3AD63}" type="presOf" srcId="{C3C32FA5-5E6A-49D3-B7D6-0D40795B58FC}" destId="{1FC886CC-B7A4-44C3-8821-DB6DB76F7B19}" srcOrd="0" destOrd="0" presId="urn:microsoft.com/office/officeart/2018/2/layout/IconVerticalSolidList"/>
    <dgm:cxn modelId="{88A1458C-5BA6-4750-80C4-81EB8A1BAD06}" type="presParOf" srcId="{74BEFC66-A3EA-4BCD-8475-43AA925C3A55}" destId="{28B7A691-8CF2-4C91-BA52-C3229CBF77A6}" srcOrd="0" destOrd="0" presId="urn:microsoft.com/office/officeart/2018/2/layout/IconVerticalSolidList"/>
    <dgm:cxn modelId="{01586444-BD98-41ED-AF5D-91EE92A77B20}" type="presParOf" srcId="{28B7A691-8CF2-4C91-BA52-C3229CBF77A6}" destId="{CFBE285C-FDFE-403F-8504-29655265EB57}" srcOrd="0" destOrd="0" presId="urn:microsoft.com/office/officeart/2018/2/layout/IconVerticalSolidList"/>
    <dgm:cxn modelId="{C65099AD-97FF-4D42-9E76-A8C16DB8DA3D}" type="presParOf" srcId="{28B7A691-8CF2-4C91-BA52-C3229CBF77A6}" destId="{96BBF3D0-9190-4135-BA62-1C8AA9E757C4}" srcOrd="1" destOrd="0" presId="urn:microsoft.com/office/officeart/2018/2/layout/IconVerticalSolidList"/>
    <dgm:cxn modelId="{185FECB7-BEFD-4B92-BC48-262C4FA3DC09}" type="presParOf" srcId="{28B7A691-8CF2-4C91-BA52-C3229CBF77A6}" destId="{BB761685-E4EA-49C9-A60A-1531422CE5F2}" srcOrd="2" destOrd="0" presId="urn:microsoft.com/office/officeart/2018/2/layout/IconVerticalSolidList"/>
    <dgm:cxn modelId="{DC2DC5E6-9C5A-4727-901C-5782287BF7AF}" type="presParOf" srcId="{28B7A691-8CF2-4C91-BA52-C3229CBF77A6}" destId="{1FC886CC-B7A4-44C3-8821-DB6DB76F7B19}" srcOrd="3" destOrd="0" presId="urn:microsoft.com/office/officeart/2018/2/layout/IconVerticalSolidList"/>
    <dgm:cxn modelId="{C2785C15-CA82-4906-BB95-BF80139115B8}" type="presParOf" srcId="{74BEFC66-A3EA-4BCD-8475-43AA925C3A55}" destId="{D2873C36-3A39-46C0-ADBF-FEDBB1A2754B}" srcOrd="1" destOrd="0" presId="urn:microsoft.com/office/officeart/2018/2/layout/IconVerticalSolidList"/>
    <dgm:cxn modelId="{4D7D8F10-FE0F-4E50-B909-3B9EF9DEE23B}" type="presParOf" srcId="{74BEFC66-A3EA-4BCD-8475-43AA925C3A55}" destId="{8A4DC4E3-FD42-4DB5-BF94-1528C704E07B}" srcOrd="2" destOrd="0" presId="urn:microsoft.com/office/officeart/2018/2/layout/IconVerticalSolidList"/>
    <dgm:cxn modelId="{1C93B91F-5B7B-4163-985E-75C1C9400590}" type="presParOf" srcId="{8A4DC4E3-FD42-4DB5-BF94-1528C704E07B}" destId="{D71FB42B-1460-42BD-B588-AAED4D502A02}" srcOrd="0" destOrd="0" presId="urn:microsoft.com/office/officeart/2018/2/layout/IconVerticalSolidList"/>
    <dgm:cxn modelId="{A59E49E9-44FA-4646-9A09-B9175E696111}" type="presParOf" srcId="{8A4DC4E3-FD42-4DB5-BF94-1528C704E07B}" destId="{F8728BD8-25DC-493C-B0AA-E12968C80F6F}" srcOrd="1" destOrd="0" presId="urn:microsoft.com/office/officeart/2018/2/layout/IconVerticalSolidList"/>
    <dgm:cxn modelId="{9EC2CFCD-5EAD-4D34-91DC-AA9FF548C0A1}" type="presParOf" srcId="{8A4DC4E3-FD42-4DB5-BF94-1528C704E07B}" destId="{C37C7B56-D082-4E8A-B452-64642A30F499}" srcOrd="2" destOrd="0" presId="urn:microsoft.com/office/officeart/2018/2/layout/IconVerticalSolidList"/>
    <dgm:cxn modelId="{81512208-9277-4438-9B75-B952B1D354FB}" type="presParOf" srcId="{8A4DC4E3-FD42-4DB5-BF94-1528C704E07B}" destId="{1DC757E1-2A27-4F10-A325-6C3B5856554C}" srcOrd="3" destOrd="0" presId="urn:microsoft.com/office/officeart/2018/2/layout/IconVerticalSolidList"/>
    <dgm:cxn modelId="{6D3AB309-31D6-4E6E-9824-A29738458B17}" type="presParOf" srcId="{74BEFC66-A3EA-4BCD-8475-43AA925C3A55}" destId="{AB850801-C4DB-4FD6-8DAF-E7B9B293CCE2}" srcOrd="3" destOrd="0" presId="urn:microsoft.com/office/officeart/2018/2/layout/IconVerticalSolidList"/>
    <dgm:cxn modelId="{ACEC5F83-6B69-45B1-B508-D0CC33C37D0E}" type="presParOf" srcId="{74BEFC66-A3EA-4BCD-8475-43AA925C3A55}" destId="{1C9F912B-0C02-4BDA-BA51-3915CB547C1C}" srcOrd="4" destOrd="0" presId="urn:microsoft.com/office/officeart/2018/2/layout/IconVerticalSolidList"/>
    <dgm:cxn modelId="{B5FED55B-D947-4FD5-8549-85414D16E660}" type="presParOf" srcId="{1C9F912B-0C02-4BDA-BA51-3915CB547C1C}" destId="{7A24A58E-51F6-4440-91E0-866F484A3C93}" srcOrd="0" destOrd="0" presId="urn:microsoft.com/office/officeart/2018/2/layout/IconVerticalSolidList"/>
    <dgm:cxn modelId="{7E739D38-4BD6-4A09-A0F5-E23B13975007}" type="presParOf" srcId="{1C9F912B-0C02-4BDA-BA51-3915CB547C1C}" destId="{640AB9FC-C5C7-49DB-8D0E-EF14470B17D8}" srcOrd="1" destOrd="0" presId="urn:microsoft.com/office/officeart/2018/2/layout/IconVerticalSolidList"/>
    <dgm:cxn modelId="{4A5702D1-E68C-4B6E-8E96-D15EF71C3B55}" type="presParOf" srcId="{1C9F912B-0C02-4BDA-BA51-3915CB547C1C}" destId="{E9B4638C-1D34-4043-9715-FF581B712126}" srcOrd="2" destOrd="0" presId="urn:microsoft.com/office/officeart/2018/2/layout/IconVerticalSolidList"/>
    <dgm:cxn modelId="{98AEAAC1-4DA1-47BC-9E5A-80DB5FDFDDAE}" type="presParOf" srcId="{1C9F912B-0C02-4BDA-BA51-3915CB547C1C}" destId="{791DA649-DFD8-4873-9DD8-8CA9087C22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A8FFFB-DB7A-4740-91D6-C37CE4C3FFA7}"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EE7C0A25-8C5C-4656-B398-EC24778C5FBC}">
      <dgm:prSet/>
      <dgm:spPr/>
      <dgm:t>
        <a:bodyPr/>
        <a:lstStyle/>
        <a:p>
          <a:r>
            <a:rPr lang="en-US"/>
            <a:t>47 new matters opened (down from 94)</a:t>
          </a:r>
        </a:p>
      </dgm:t>
    </dgm:pt>
    <dgm:pt modelId="{64E661F5-E70C-4B10-90F1-39947203502D}" type="parTrans" cxnId="{B272F6F2-EE81-4814-AE6E-E1A054FF8444}">
      <dgm:prSet/>
      <dgm:spPr/>
      <dgm:t>
        <a:bodyPr/>
        <a:lstStyle/>
        <a:p>
          <a:endParaRPr lang="en-US"/>
        </a:p>
      </dgm:t>
    </dgm:pt>
    <dgm:pt modelId="{546F4932-F4E9-4810-9FF2-3C7F358C847A}" type="sibTrans" cxnId="{B272F6F2-EE81-4814-AE6E-E1A054FF8444}">
      <dgm:prSet/>
      <dgm:spPr/>
      <dgm:t>
        <a:bodyPr/>
        <a:lstStyle/>
        <a:p>
          <a:endParaRPr lang="en-US"/>
        </a:p>
      </dgm:t>
    </dgm:pt>
    <dgm:pt modelId="{E58C6E14-32EB-440D-A961-D3518B7CD098}">
      <dgm:prSet/>
      <dgm:spPr/>
      <dgm:t>
        <a:bodyPr/>
        <a:lstStyle/>
        <a:p>
          <a:r>
            <a:rPr lang="en-GB"/>
            <a:t>? c</a:t>
          </a:r>
          <a:r>
            <a:rPr lang="en-US"/>
            <a:t>hange reflects </a:t>
          </a:r>
          <a:r>
            <a:rPr lang="en-GB"/>
            <a:t>use of </a:t>
          </a:r>
          <a:r>
            <a:rPr lang="en-US"/>
            <a:t>new </a:t>
          </a:r>
          <a:r>
            <a:rPr lang="en-GB"/>
            <a:t>opportunities</a:t>
          </a:r>
          <a:endParaRPr lang="en-US"/>
        </a:p>
      </dgm:t>
    </dgm:pt>
    <dgm:pt modelId="{283125D0-41D0-4C9C-A9D2-54B4780F6A29}" type="parTrans" cxnId="{F0228780-F0F9-4AF5-ABE4-DE74F41D4863}">
      <dgm:prSet/>
      <dgm:spPr/>
      <dgm:t>
        <a:bodyPr/>
        <a:lstStyle/>
        <a:p>
          <a:endParaRPr lang="en-US"/>
        </a:p>
      </dgm:t>
    </dgm:pt>
    <dgm:pt modelId="{9592EE52-2890-41AD-B28F-9CB95B686D8B}" type="sibTrans" cxnId="{F0228780-F0F9-4AF5-ABE4-DE74F41D4863}">
      <dgm:prSet/>
      <dgm:spPr/>
      <dgm:t>
        <a:bodyPr/>
        <a:lstStyle/>
        <a:p>
          <a:endParaRPr lang="en-US"/>
        </a:p>
      </dgm:t>
    </dgm:pt>
    <dgm:pt modelId="{C40FDDD1-40EB-4DA1-BCD8-87B25F974A9D}">
      <dgm:prSet/>
      <dgm:spPr/>
      <dgm:t>
        <a:bodyPr/>
        <a:lstStyle/>
        <a:p>
          <a:r>
            <a:rPr lang="en-GB"/>
            <a:t>The medical, legal and procedural complexity and volume of work (if not matters) has increased notably</a:t>
          </a:r>
          <a:endParaRPr lang="en-US"/>
        </a:p>
      </dgm:t>
    </dgm:pt>
    <dgm:pt modelId="{E7BAFB24-F369-431F-9F48-958E1F8FC44E}" type="parTrans" cxnId="{621D59B9-E6B8-4AD5-B3E7-E0B8DBB63693}">
      <dgm:prSet/>
      <dgm:spPr/>
      <dgm:t>
        <a:bodyPr/>
        <a:lstStyle/>
        <a:p>
          <a:endParaRPr lang="en-US"/>
        </a:p>
      </dgm:t>
    </dgm:pt>
    <dgm:pt modelId="{1D76C84A-4160-47E8-82E2-2690104DCBA5}" type="sibTrans" cxnId="{621D59B9-E6B8-4AD5-B3E7-E0B8DBB63693}">
      <dgm:prSet/>
      <dgm:spPr/>
      <dgm:t>
        <a:bodyPr/>
        <a:lstStyle/>
        <a:p>
          <a:endParaRPr lang="en-US"/>
        </a:p>
      </dgm:t>
    </dgm:pt>
    <dgm:pt modelId="{011CFEFD-0583-45FE-808B-53817531842B}" type="pres">
      <dgm:prSet presAssocID="{B9A8FFFB-DB7A-4740-91D6-C37CE4C3FFA7}" presName="hierChild1" presStyleCnt="0">
        <dgm:presLayoutVars>
          <dgm:chPref val="1"/>
          <dgm:dir/>
          <dgm:animOne val="branch"/>
          <dgm:animLvl val="lvl"/>
          <dgm:resizeHandles/>
        </dgm:presLayoutVars>
      </dgm:prSet>
      <dgm:spPr/>
    </dgm:pt>
    <dgm:pt modelId="{0B9CCA3D-A1FA-4EE5-883E-CD13EB8B62A7}" type="pres">
      <dgm:prSet presAssocID="{EE7C0A25-8C5C-4656-B398-EC24778C5FBC}" presName="hierRoot1" presStyleCnt="0"/>
      <dgm:spPr/>
    </dgm:pt>
    <dgm:pt modelId="{FDB906E7-CA3F-4586-B784-B4547570CF22}" type="pres">
      <dgm:prSet presAssocID="{EE7C0A25-8C5C-4656-B398-EC24778C5FBC}" presName="composite" presStyleCnt="0"/>
      <dgm:spPr/>
    </dgm:pt>
    <dgm:pt modelId="{676356E3-443F-4A6B-BED8-7049377BEAE8}" type="pres">
      <dgm:prSet presAssocID="{EE7C0A25-8C5C-4656-B398-EC24778C5FBC}" presName="background" presStyleLbl="node0" presStyleIdx="0" presStyleCnt="3"/>
      <dgm:spPr/>
    </dgm:pt>
    <dgm:pt modelId="{B8D98D54-AF02-47F4-B33B-77BD2573D490}" type="pres">
      <dgm:prSet presAssocID="{EE7C0A25-8C5C-4656-B398-EC24778C5FBC}" presName="text" presStyleLbl="fgAcc0" presStyleIdx="0" presStyleCnt="3">
        <dgm:presLayoutVars>
          <dgm:chPref val="3"/>
        </dgm:presLayoutVars>
      </dgm:prSet>
      <dgm:spPr/>
    </dgm:pt>
    <dgm:pt modelId="{38E6320D-28E2-4E1D-ADBF-60A68E251841}" type="pres">
      <dgm:prSet presAssocID="{EE7C0A25-8C5C-4656-B398-EC24778C5FBC}" presName="hierChild2" presStyleCnt="0"/>
      <dgm:spPr/>
    </dgm:pt>
    <dgm:pt modelId="{1724CB2B-3011-4636-A09A-2888495574D7}" type="pres">
      <dgm:prSet presAssocID="{E58C6E14-32EB-440D-A961-D3518B7CD098}" presName="hierRoot1" presStyleCnt="0"/>
      <dgm:spPr/>
    </dgm:pt>
    <dgm:pt modelId="{EA46F9E2-2972-4D35-B778-DD8C51FED66F}" type="pres">
      <dgm:prSet presAssocID="{E58C6E14-32EB-440D-A961-D3518B7CD098}" presName="composite" presStyleCnt="0"/>
      <dgm:spPr/>
    </dgm:pt>
    <dgm:pt modelId="{A6A7170B-7106-407F-A5B2-891550E531A1}" type="pres">
      <dgm:prSet presAssocID="{E58C6E14-32EB-440D-A961-D3518B7CD098}" presName="background" presStyleLbl="node0" presStyleIdx="1" presStyleCnt="3"/>
      <dgm:spPr/>
    </dgm:pt>
    <dgm:pt modelId="{4ED0C7F1-171F-4925-9ED6-7D8C15DC1B9A}" type="pres">
      <dgm:prSet presAssocID="{E58C6E14-32EB-440D-A961-D3518B7CD098}" presName="text" presStyleLbl="fgAcc0" presStyleIdx="1" presStyleCnt="3">
        <dgm:presLayoutVars>
          <dgm:chPref val="3"/>
        </dgm:presLayoutVars>
      </dgm:prSet>
      <dgm:spPr/>
    </dgm:pt>
    <dgm:pt modelId="{81D44C4E-37C9-4BDD-A0D6-CE63762EBB8B}" type="pres">
      <dgm:prSet presAssocID="{E58C6E14-32EB-440D-A961-D3518B7CD098}" presName="hierChild2" presStyleCnt="0"/>
      <dgm:spPr/>
    </dgm:pt>
    <dgm:pt modelId="{9BCA4E5F-3D95-4FB6-86B3-5B4794468D97}" type="pres">
      <dgm:prSet presAssocID="{C40FDDD1-40EB-4DA1-BCD8-87B25F974A9D}" presName="hierRoot1" presStyleCnt="0"/>
      <dgm:spPr/>
    </dgm:pt>
    <dgm:pt modelId="{41A83DF7-5687-43ED-8CF5-DB64ACB16DD3}" type="pres">
      <dgm:prSet presAssocID="{C40FDDD1-40EB-4DA1-BCD8-87B25F974A9D}" presName="composite" presStyleCnt="0"/>
      <dgm:spPr/>
    </dgm:pt>
    <dgm:pt modelId="{0ED678AE-867A-4048-AC51-541E07424BC4}" type="pres">
      <dgm:prSet presAssocID="{C40FDDD1-40EB-4DA1-BCD8-87B25F974A9D}" presName="background" presStyleLbl="node0" presStyleIdx="2" presStyleCnt="3"/>
      <dgm:spPr/>
    </dgm:pt>
    <dgm:pt modelId="{438CB8F3-5DDD-4DBF-94CA-24E1AFA0190F}" type="pres">
      <dgm:prSet presAssocID="{C40FDDD1-40EB-4DA1-BCD8-87B25F974A9D}" presName="text" presStyleLbl="fgAcc0" presStyleIdx="2" presStyleCnt="3">
        <dgm:presLayoutVars>
          <dgm:chPref val="3"/>
        </dgm:presLayoutVars>
      </dgm:prSet>
      <dgm:spPr/>
    </dgm:pt>
    <dgm:pt modelId="{4CA33952-04AA-48DD-99C9-60CA68137D93}" type="pres">
      <dgm:prSet presAssocID="{C40FDDD1-40EB-4DA1-BCD8-87B25F974A9D}" presName="hierChild2" presStyleCnt="0"/>
      <dgm:spPr/>
    </dgm:pt>
  </dgm:ptLst>
  <dgm:cxnLst>
    <dgm:cxn modelId="{BA1DEC46-763C-4483-B521-98817450BA28}" type="presOf" srcId="{B9A8FFFB-DB7A-4740-91D6-C37CE4C3FFA7}" destId="{011CFEFD-0583-45FE-808B-53817531842B}" srcOrd="0" destOrd="0" presId="urn:microsoft.com/office/officeart/2005/8/layout/hierarchy1"/>
    <dgm:cxn modelId="{F0228780-F0F9-4AF5-ABE4-DE74F41D4863}" srcId="{B9A8FFFB-DB7A-4740-91D6-C37CE4C3FFA7}" destId="{E58C6E14-32EB-440D-A961-D3518B7CD098}" srcOrd="1" destOrd="0" parTransId="{283125D0-41D0-4C9C-A9D2-54B4780F6A29}" sibTransId="{9592EE52-2890-41AD-B28F-9CB95B686D8B}"/>
    <dgm:cxn modelId="{962EF7B3-34E0-449C-A0C1-F43FF2B85C20}" type="presOf" srcId="{E58C6E14-32EB-440D-A961-D3518B7CD098}" destId="{4ED0C7F1-171F-4925-9ED6-7D8C15DC1B9A}" srcOrd="0" destOrd="0" presId="urn:microsoft.com/office/officeart/2005/8/layout/hierarchy1"/>
    <dgm:cxn modelId="{621D59B9-E6B8-4AD5-B3E7-E0B8DBB63693}" srcId="{B9A8FFFB-DB7A-4740-91D6-C37CE4C3FFA7}" destId="{C40FDDD1-40EB-4DA1-BCD8-87B25F974A9D}" srcOrd="2" destOrd="0" parTransId="{E7BAFB24-F369-431F-9F48-958E1F8FC44E}" sibTransId="{1D76C84A-4160-47E8-82E2-2690104DCBA5}"/>
    <dgm:cxn modelId="{126B06BE-987C-44F4-842E-8B3E04A0195B}" type="presOf" srcId="{EE7C0A25-8C5C-4656-B398-EC24778C5FBC}" destId="{B8D98D54-AF02-47F4-B33B-77BD2573D490}" srcOrd="0" destOrd="0" presId="urn:microsoft.com/office/officeart/2005/8/layout/hierarchy1"/>
    <dgm:cxn modelId="{8EBFA7D5-7BE4-4210-8F39-60EF5AEC0718}" type="presOf" srcId="{C40FDDD1-40EB-4DA1-BCD8-87B25F974A9D}" destId="{438CB8F3-5DDD-4DBF-94CA-24E1AFA0190F}" srcOrd="0" destOrd="0" presId="urn:microsoft.com/office/officeart/2005/8/layout/hierarchy1"/>
    <dgm:cxn modelId="{B272F6F2-EE81-4814-AE6E-E1A054FF8444}" srcId="{B9A8FFFB-DB7A-4740-91D6-C37CE4C3FFA7}" destId="{EE7C0A25-8C5C-4656-B398-EC24778C5FBC}" srcOrd="0" destOrd="0" parTransId="{64E661F5-E70C-4B10-90F1-39947203502D}" sibTransId="{546F4932-F4E9-4810-9FF2-3C7F358C847A}"/>
    <dgm:cxn modelId="{7FFB4042-5B5C-4849-B8E2-A70B2ED68282}" type="presParOf" srcId="{011CFEFD-0583-45FE-808B-53817531842B}" destId="{0B9CCA3D-A1FA-4EE5-883E-CD13EB8B62A7}" srcOrd="0" destOrd="0" presId="urn:microsoft.com/office/officeart/2005/8/layout/hierarchy1"/>
    <dgm:cxn modelId="{5AA79F0A-9A7A-470D-9941-4BEDBE55D679}" type="presParOf" srcId="{0B9CCA3D-A1FA-4EE5-883E-CD13EB8B62A7}" destId="{FDB906E7-CA3F-4586-B784-B4547570CF22}" srcOrd="0" destOrd="0" presId="urn:microsoft.com/office/officeart/2005/8/layout/hierarchy1"/>
    <dgm:cxn modelId="{A77B82DA-5D45-4C36-B2A7-8C81E0D66ACC}" type="presParOf" srcId="{FDB906E7-CA3F-4586-B784-B4547570CF22}" destId="{676356E3-443F-4A6B-BED8-7049377BEAE8}" srcOrd="0" destOrd="0" presId="urn:microsoft.com/office/officeart/2005/8/layout/hierarchy1"/>
    <dgm:cxn modelId="{29FDB058-FDBA-487F-805D-00D0C9C726E9}" type="presParOf" srcId="{FDB906E7-CA3F-4586-B784-B4547570CF22}" destId="{B8D98D54-AF02-47F4-B33B-77BD2573D490}" srcOrd="1" destOrd="0" presId="urn:microsoft.com/office/officeart/2005/8/layout/hierarchy1"/>
    <dgm:cxn modelId="{B4E39E38-C688-41BE-9BB5-03DB922CB918}" type="presParOf" srcId="{0B9CCA3D-A1FA-4EE5-883E-CD13EB8B62A7}" destId="{38E6320D-28E2-4E1D-ADBF-60A68E251841}" srcOrd="1" destOrd="0" presId="urn:microsoft.com/office/officeart/2005/8/layout/hierarchy1"/>
    <dgm:cxn modelId="{D9D23D64-A3F6-4BF0-BFC4-654891E69815}" type="presParOf" srcId="{011CFEFD-0583-45FE-808B-53817531842B}" destId="{1724CB2B-3011-4636-A09A-2888495574D7}" srcOrd="1" destOrd="0" presId="urn:microsoft.com/office/officeart/2005/8/layout/hierarchy1"/>
    <dgm:cxn modelId="{61B976C4-506A-45BC-9057-B74E0827D960}" type="presParOf" srcId="{1724CB2B-3011-4636-A09A-2888495574D7}" destId="{EA46F9E2-2972-4D35-B778-DD8C51FED66F}" srcOrd="0" destOrd="0" presId="urn:microsoft.com/office/officeart/2005/8/layout/hierarchy1"/>
    <dgm:cxn modelId="{F6B357C4-DBBD-4970-8B73-A5B7F11621C1}" type="presParOf" srcId="{EA46F9E2-2972-4D35-B778-DD8C51FED66F}" destId="{A6A7170B-7106-407F-A5B2-891550E531A1}" srcOrd="0" destOrd="0" presId="urn:microsoft.com/office/officeart/2005/8/layout/hierarchy1"/>
    <dgm:cxn modelId="{FC5EC776-4A10-45F6-8784-A87805B27FDB}" type="presParOf" srcId="{EA46F9E2-2972-4D35-B778-DD8C51FED66F}" destId="{4ED0C7F1-171F-4925-9ED6-7D8C15DC1B9A}" srcOrd="1" destOrd="0" presId="urn:microsoft.com/office/officeart/2005/8/layout/hierarchy1"/>
    <dgm:cxn modelId="{F63AB3B0-E02C-404D-AB52-113C9EC89106}" type="presParOf" srcId="{1724CB2B-3011-4636-A09A-2888495574D7}" destId="{81D44C4E-37C9-4BDD-A0D6-CE63762EBB8B}" srcOrd="1" destOrd="0" presId="urn:microsoft.com/office/officeart/2005/8/layout/hierarchy1"/>
    <dgm:cxn modelId="{2754BFBC-5BD1-414E-8EBC-36AAAF165BEF}" type="presParOf" srcId="{011CFEFD-0583-45FE-808B-53817531842B}" destId="{9BCA4E5F-3D95-4FB6-86B3-5B4794468D97}" srcOrd="2" destOrd="0" presId="urn:microsoft.com/office/officeart/2005/8/layout/hierarchy1"/>
    <dgm:cxn modelId="{47A303B4-009D-4BA3-B59B-E1E7E217E104}" type="presParOf" srcId="{9BCA4E5F-3D95-4FB6-86B3-5B4794468D97}" destId="{41A83DF7-5687-43ED-8CF5-DB64ACB16DD3}" srcOrd="0" destOrd="0" presId="urn:microsoft.com/office/officeart/2005/8/layout/hierarchy1"/>
    <dgm:cxn modelId="{4E2E098A-D782-4EDD-9B87-81F8AC3D85D5}" type="presParOf" srcId="{41A83DF7-5687-43ED-8CF5-DB64ACB16DD3}" destId="{0ED678AE-867A-4048-AC51-541E07424BC4}" srcOrd="0" destOrd="0" presId="urn:microsoft.com/office/officeart/2005/8/layout/hierarchy1"/>
    <dgm:cxn modelId="{C343EA27-8A52-429C-A7B6-CFDE1DC87B05}" type="presParOf" srcId="{41A83DF7-5687-43ED-8CF5-DB64ACB16DD3}" destId="{438CB8F3-5DDD-4DBF-94CA-24E1AFA0190F}" srcOrd="1" destOrd="0" presId="urn:microsoft.com/office/officeart/2005/8/layout/hierarchy1"/>
    <dgm:cxn modelId="{335A0D23-E050-47D8-9629-9C0870EBEFE4}" type="presParOf" srcId="{9BCA4E5F-3D95-4FB6-86B3-5B4794468D97}" destId="{4CA33952-04AA-48DD-99C9-60CA68137D9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70C19C-3484-4594-8F19-64F0F6BEE08C}"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A852DBA8-7B82-47D9-BA60-7BCD3BD18B23}">
      <dgm:prSet/>
      <dgm:spPr/>
      <dgm:t>
        <a:bodyPr/>
        <a:lstStyle/>
        <a:p>
          <a:r>
            <a:rPr lang="en-US" dirty="0"/>
            <a:t>Laser focus on case resolution</a:t>
          </a:r>
        </a:p>
      </dgm:t>
    </dgm:pt>
    <dgm:pt modelId="{4CA98883-9E68-45D2-BDED-C272B2A98991}" type="parTrans" cxnId="{89F85031-ED41-4F13-B0BA-2B57ED629DC6}">
      <dgm:prSet/>
      <dgm:spPr/>
      <dgm:t>
        <a:bodyPr/>
        <a:lstStyle/>
        <a:p>
          <a:endParaRPr lang="en-US"/>
        </a:p>
      </dgm:t>
    </dgm:pt>
    <dgm:pt modelId="{18670F84-A18F-4C3D-9DEC-63D0AF14D0C1}" type="sibTrans" cxnId="{89F85031-ED41-4F13-B0BA-2B57ED629DC6}">
      <dgm:prSet/>
      <dgm:spPr/>
      <dgm:t>
        <a:bodyPr/>
        <a:lstStyle/>
        <a:p>
          <a:endParaRPr lang="en-US"/>
        </a:p>
      </dgm:t>
    </dgm:pt>
    <dgm:pt modelId="{41DE46ED-3F46-4207-8492-A86F6A06D5AF}">
      <dgm:prSet/>
      <dgm:spPr/>
      <dgm:t>
        <a:bodyPr/>
        <a:lstStyle/>
        <a:p>
          <a:r>
            <a:rPr lang="en-US" dirty="0"/>
            <a:t>Management structure review ongoing</a:t>
          </a:r>
        </a:p>
      </dgm:t>
    </dgm:pt>
    <dgm:pt modelId="{A62C9BE8-E32F-4889-B276-C0CE8053FFF0}" type="parTrans" cxnId="{EA43E68E-1315-4CF7-8745-486020E3AD04}">
      <dgm:prSet/>
      <dgm:spPr/>
      <dgm:t>
        <a:bodyPr/>
        <a:lstStyle/>
        <a:p>
          <a:endParaRPr lang="en-US"/>
        </a:p>
      </dgm:t>
    </dgm:pt>
    <dgm:pt modelId="{CCA38186-6B8D-40F3-AC49-439DDCA53457}" type="sibTrans" cxnId="{EA43E68E-1315-4CF7-8745-486020E3AD04}">
      <dgm:prSet/>
      <dgm:spPr/>
      <dgm:t>
        <a:bodyPr/>
        <a:lstStyle/>
        <a:p>
          <a:endParaRPr lang="en-US"/>
        </a:p>
      </dgm:t>
    </dgm:pt>
    <dgm:pt modelId="{353D51CC-2FAF-46E7-9CF7-A5A6FD67B7C0}">
      <dgm:prSet/>
      <dgm:spPr/>
      <dgm:t>
        <a:bodyPr/>
        <a:lstStyle/>
        <a:p>
          <a:r>
            <a:rPr lang="en-US" dirty="0"/>
            <a:t>Exploring AI to improve efficiency</a:t>
          </a:r>
        </a:p>
      </dgm:t>
    </dgm:pt>
    <dgm:pt modelId="{437D25E7-81AB-4D49-A65C-35A461E8D62F}" type="parTrans" cxnId="{0C3F8966-2204-4728-8036-1CFBC8FB356C}">
      <dgm:prSet/>
      <dgm:spPr/>
      <dgm:t>
        <a:bodyPr/>
        <a:lstStyle/>
        <a:p>
          <a:endParaRPr lang="en-US"/>
        </a:p>
      </dgm:t>
    </dgm:pt>
    <dgm:pt modelId="{50F62E0A-5AF2-463B-8F9A-4034004CF6AE}" type="sibTrans" cxnId="{0C3F8966-2204-4728-8036-1CFBC8FB356C}">
      <dgm:prSet/>
      <dgm:spPr/>
      <dgm:t>
        <a:bodyPr/>
        <a:lstStyle/>
        <a:p>
          <a:endParaRPr lang="en-US"/>
        </a:p>
      </dgm:t>
    </dgm:pt>
    <dgm:pt modelId="{7900F697-E3D9-4B88-B685-412DAF0BDE6E}">
      <dgm:prSet/>
      <dgm:spPr/>
      <dgm:t>
        <a:bodyPr/>
        <a:lstStyle/>
        <a:p>
          <a:r>
            <a:rPr lang="en-US"/>
            <a:t>Transition to specialism-based supervision model</a:t>
          </a:r>
        </a:p>
      </dgm:t>
    </dgm:pt>
    <dgm:pt modelId="{D71D643B-7E2C-4C1F-968B-DC3487DB9100}" type="parTrans" cxnId="{4FA67BF1-56E8-46B0-8546-8755A63B34D9}">
      <dgm:prSet/>
      <dgm:spPr/>
    </dgm:pt>
    <dgm:pt modelId="{BBAEB94E-619E-4E36-BC12-3DF9DF2AA2FA}" type="sibTrans" cxnId="{4FA67BF1-56E8-46B0-8546-8755A63B34D9}">
      <dgm:prSet/>
      <dgm:spPr/>
    </dgm:pt>
    <dgm:pt modelId="{E4524CA6-7D99-4046-9DC1-E2E24A1DA3BE}">
      <dgm:prSet/>
      <dgm:spPr/>
      <dgm:t>
        <a:bodyPr/>
        <a:lstStyle/>
        <a:p>
          <a:r>
            <a:rPr lang="en-US" dirty="0"/>
            <a:t>Converting </a:t>
          </a:r>
          <a:r>
            <a:rPr lang="en-US" dirty="0" err="1"/>
            <a:t>recognised</a:t>
          </a:r>
          <a:r>
            <a:rPr lang="en-US" dirty="0"/>
            <a:t> </a:t>
          </a:r>
          <a:r>
            <a:rPr lang="en-US" dirty="0" err="1"/>
            <a:t>WiP</a:t>
          </a:r>
          <a:r>
            <a:rPr lang="en-US" dirty="0"/>
            <a:t> to cash</a:t>
          </a:r>
        </a:p>
      </dgm:t>
    </dgm:pt>
    <dgm:pt modelId="{26E63CCC-F1EC-49AB-8BB2-AF9307F2AD96}" type="parTrans" cxnId="{FE6C6274-36DA-4C69-AC96-7389418D125D}">
      <dgm:prSet/>
      <dgm:spPr/>
    </dgm:pt>
    <dgm:pt modelId="{DD011304-8FA0-4424-8C2E-2BAB7C249457}" type="sibTrans" cxnId="{FE6C6274-36DA-4C69-AC96-7389418D125D}">
      <dgm:prSet/>
      <dgm:spPr/>
    </dgm:pt>
    <dgm:pt modelId="{66EE89EC-BF2F-4CF2-B1FF-7ED506E0FE4C}" type="pres">
      <dgm:prSet presAssocID="{7270C19C-3484-4594-8F19-64F0F6BEE08C}" presName="linear" presStyleCnt="0">
        <dgm:presLayoutVars>
          <dgm:animLvl val="lvl"/>
          <dgm:resizeHandles val="exact"/>
        </dgm:presLayoutVars>
      </dgm:prSet>
      <dgm:spPr/>
    </dgm:pt>
    <dgm:pt modelId="{B2BDA8E6-B79F-44CD-A86F-B8FCEE256CAC}" type="pres">
      <dgm:prSet presAssocID="{A852DBA8-7B82-47D9-BA60-7BCD3BD18B23}" presName="parentText" presStyleLbl="node1" presStyleIdx="0" presStyleCnt="5">
        <dgm:presLayoutVars>
          <dgm:chMax val="0"/>
          <dgm:bulletEnabled val="1"/>
        </dgm:presLayoutVars>
      </dgm:prSet>
      <dgm:spPr/>
    </dgm:pt>
    <dgm:pt modelId="{38DE5192-FF78-4CF3-90C7-D2A97FB95D9F}" type="pres">
      <dgm:prSet presAssocID="{18670F84-A18F-4C3D-9DEC-63D0AF14D0C1}" presName="spacer" presStyleCnt="0"/>
      <dgm:spPr/>
    </dgm:pt>
    <dgm:pt modelId="{48D00EAE-8F88-40CD-AC94-80B8F577E408}" type="pres">
      <dgm:prSet presAssocID="{E4524CA6-7D99-4046-9DC1-E2E24A1DA3BE}" presName="parentText" presStyleLbl="node1" presStyleIdx="1" presStyleCnt="5">
        <dgm:presLayoutVars>
          <dgm:chMax val="0"/>
          <dgm:bulletEnabled val="1"/>
        </dgm:presLayoutVars>
      </dgm:prSet>
      <dgm:spPr/>
    </dgm:pt>
    <dgm:pt modelId="{529E62BF-DF80-4022-938D-030B6DB3A2AA}" type="pres">
      <dgm:prSet presAssocID="{DD011304-8FA0-4424-8C2E-2BAB7C249457}" presName="spacer" presStyleCnt="0"/>
      <dgm:spPr/>
    </dgm:pt>
    <dgm:pt modelId="{4DDA6ECA-1F5F-4227-B523-73FBDC87F1A8}" type="pres">
      <dgm:prSet presAssocID="{7900F697-E3D9-4B88-B685-412DAF0BDE6E}" presName="parentText" presStyleLbl="node1" presStyleIdx="2" presStyleCnt="5">
        <dgm:presLayoutVars>
          <dgm:chMax val="0"/>
          <dgm:bulletEnabled val="1"/>
        </dgm:presLayoutVars>
      </dgm:prSet>
      <dgm:spPr/>
    </dgm:pt>
    <dgm:pt modelId="{2BE373FC-70D1-492F-B94E-1227F3FCF5A2}" type="pres">
      <dgm:prSet presAssocID="{BBAEB94E-619E-4E36-BC12-3DF9DF2AA2FA}" presName="spacer" presStyleCnt="0"/>
      <dgm:spPr/>
    </dgm:pt>
    <dgm:pt modelId="{1B5A1C07-66B0-4C26-9E5C-9566A409694D}" type="pres">
      <dgm:prSet presAssocID="{41DE46ED-3F46-4207-8492-A86F6A06D5AF}" presName="parentText" presStyleLbl="node1" presStyleIdx="3" presStyleCnt="5">
        <dgm:presLayoutVars>
          <dgm:chMax val="0"/>
          <dgm:bulletEnabled val="1"/>
        </dgm:presLayoutVars>
      </dgm:prSet>
      <dgm:spPr/>
    </dgm:pt>
    <dgm:pt modelId="{0F97F9BB-F067-4B3E-9368-19541D212309}" type="pres">
      <dgm:prSet presAssocID="{CCA38186-6B8D-40F3-AC49-439DDCA53457}" presName="spacer" presStyleCnt="0"/>
      <dgm:spPr/>
    </dgm:pt>
    <dgm:pt modelId="{D6691ECC-33E3-4072-A98A-32B75467987D}" type="pres">
      <dgm:prSet presAssocID="{353D51CC-2FAF-46E7-9CF7-A5A6FD67B7C0}" presName="parentText" presStyleLbl="node1" presStyleIdx="4" presStyleCnt="5">
        <dgm:presLayoutVars>
          <dgm:chMax val="0"/>
          <dgm:bulletEnabled val="1"/>
        </dgm:presLayoutVars>
      </dgm:prSet>
      <dgm:spPr/>
    </dgm:pt>
  </dgm:ptLst>
  <dgm:cxnLst>
    <dgm:cxn modelId="{89F85031-ED41-4F13-B0BA-2B57ED629DC6}" srcId="{7270C19C-3484-4594-8F19-64F0F6BEE08C}" destId="{A852DBA8-7B82-47D9-BA60-7BCD3BD18B23}" srcOrd="0" destOrd="0" parTransId="{4CA98883-9E68-45D2-BDED-C272B2A98991}" sibTransId="{18670F84-A18F-4C3D-9DEC-63D0AF14D0C1}"/>
    <dgm:cxn modelId="{0C3F8966-2204-4728-8036-1CFBC8FB356C}" srcId="{7270C19C-3484-4594-8F19-64F0F6BEE08C}" destId="{353D51CC-2FAF-46E7-9CF7-A5A6FD67B7C0}" srcOrd="4" destOrd="0" parTransId="{437D25E7-81AB-4D49-A65C-35A461E8D62F}" sibTransId="{50F62E0A-5AF2-463B-8F9A-4034004CF6AE}"/>
    <dgm:cxn modelId="{FE6C6274-36DA-4C69-AC96-7389418D125D}" srcId="{7270C19C-3484-4594-8F19-64F0F6BEE08C}" destId="{E4524CA6-7D99-4046-9DC1-E2E24A1DA3BE}" srcOrd="1" destOrd="0" parTransId="{26E63CCC-F1EC-49AB-8BB2-AF9307F2AD96}" sibTransId="{DD011304-8FA0-4424-8C2E-2BAB7C249457}"/>
    <dgm:cxn modelId="{6907CA80-C616-4C70-A566-F16A451868FF}" type="presOf" srcId="{E4524CA6-7D99-4046-9DC1-E2E24A1DA3BE}" destId="{48D00EAE-8F88-40CD-AC94-80B8F577E408}" srcOrd="0" destOrd="0" presId="urn:microsoft.com/office/officeart/2005/8/layout/vList2"/>
    <dgm:cxn modelId="{EA43E68E-1315-4CF7-8745-486020E3AD04}" srcId="{7270C19C-3484-4594-8F19-64F0F6BEE08C}" destId="{41DE46ED-3F46-4207-8492-A86F6A06D5AF}" srcOrd="3" destOrd="0" parTransId="{A62C9BE8-E32F-4889-B276-C0CE8053FFF0}" sibTransId="{CCA38186-6B8D-40F3-AC49-439DDCA53457}"/>
    <dgm:cxn modelId="{1DF1CB8F-C56E-47D8-A58E-BB7BA6D0BE3F}" type="presOf" srcId="{A852DBA8-7B82-47D9-BA60-7BCD3BD18B23}" destId="{B2BDA8E6-B79F-44CD-A86F-B8FCEE256CAC}" srcOrd="0" destOrd="0" presId="urn:microsoft.com/office/officeart/2005/8/layout/vList2"/>
    <dgm:cxn modelId="{EA2CA3B1-B695-48AA-AC76-D6D4EDD74A2E}" type="presOf" srcId="{353D51CC-2FAF-46E7-9CF7-A5A6FD67B7C0}" destId="{D6691ECC-33E3-4072-A98A-32B75467987D}" srcOrd="0" destOrd="0" presId="urn:microsoft.com/office/officeart/2005/8/layout/vList2"/>
    <dgm:cxn modelId="{A70503CD-5B78-466A-9F03-0A1A1F0272B4}" type="presOf" srcId="{41DE46ED-3F46-4207-8492-A86F6A06D5AF}" destId="{1B5A1C07-66B0-4C26-9E5C-9566A409694D}" srcOrd="0" destOrd="0" presId="urn:microsoft.com/office/officeart/2005/8/layout/vList2"/>
    <dgm:cxn modelId="{0EF48CD5-A9F0-42BF-A9DB-2C74B3898A14}" type="presOf" srcId="{7270C19C-3484-4594-8F19-64F0F6BEE08C}" destId="{66EE89EC-BF2F-4CF2-B1FF-7ED506E0FE4C}" srcOrd="0" destOrd="0" presId="urn:microsoft.com/office/officeart/2005/8/layout/vList2"/>
    <dgm:cxn modelId="{2B1CBADD-B493-4BD3-BC37-FED03346DE62}" type="presOf" srcId="{7900F697-E3D9-4B88-B685-412DAF0BDE6E}" destId="{4DDA6ECA-1F5F-4227-B523-73FBDC87F1A8}" srcOrd="0" destOrd="0" presId="urn:microsoft.com/office/officeart/2005/8/layout/vList2"/>
    <dgm:cxn modelId="{4FA67BF1-56E8-46B0-8546-8755A63B34D9}" srcId="{7270C19C-3484-4594-8F19-64F0F6BEE08C}" destId="{7900F697-E3D9-4B88-B685-412DAF0BDE6E}" srcOrd="2" destOrd="0" parTransId="{D71D643B-7E2C-4C1F-968B-DC3487DB9100}" sibTransId="{BBAEB94E-619E-4E36-BC12-3DF9DF2AA2FA}"/>
    <dgm:cxn modelId="{2C7346D4-FCDE-48C7-824B-3F30449C9173}" type="presParOf" srcId="{66EE89EC-BF2F-4CF2-B1FF-7ED506E0FE4C}" destId="{B2BDA8E6-B79F-44CD-A86F-B8FCEE256CAC}" srcOrd="0" destOrd="0" presId="urn:microsoft.com/office/officeart/2005/8/layout/vList2"/>
    <dgm:cxn modelId="{FB659FE1-D097-4042-A78B-EEBF4E78AA81}" type="presParOf" srcId="{66EE89EC-BF2F-4CF2-B1FF-7ED506E0FE4C}" destId="{38DE5192-FF78-4CF3-90C7-D2A97FB95D9F}" srcOrd="1" destOrd="0" presId="urn:microsoft.com/office/officeart/2005/8/layout/vList2"/>
    <dgm:cxn modelId="{5A2FAA0B-AE5A-4398-AE42-088910ADF287}" type="presParOf" srcId="{66EE89EC-BF2F-4CF2-B1FF-7ED506E0FE4C}" destId="{48D00EAE-8F88-40CD-AC94-80B8F577E408}" srcOrd="2" destOrd="0" presId="urn:microsoft.com/office/officeart/2005/8/layout/vList2"/>
    <dgm:cxn modelId="{A07F3829-0B33-487F-9C29-2722A8DFED84}" type="presParOf" srcId="{66EE89EC-BF2F-4CF2-B1FF-7ED506E0FE4C}" destId="{529E62BF-DF80-4022-938D-030B6DB3A2AA}" srcOrd="3" destOrd="0" presId="urn:microsoft.com/office/officeart/2005/8/layout/vList2"/>
    <dgm:cxn modelId="{A7EC1FAA-AC11-40DF-B3B0-5741CEE8C2B7}" type="presParOf" srcId="{66EE89EC-BF2F-4CF2-B1FF-7ED506E0FE4C}" destId="{4DDA6ECA-1F5F-4227-B523-73FBDC87F1A8}" srcOrd="4" destOrd="0" presId="urn:microsoft.com/office/officeart/2005/8/layout/vList2"/>
    <dgm:cxn modelId="{A20A5015-79E4-42E6-8973-2EB688CF1F69}" type="presParOf" srcId="{66EE89EC-BF2F-4CF2-B1FF-7ED506E0FE4C}" destId="{2BE373FC-70D1-492F-B94E-1227F3FCF5A2}" srcOrd="5" destOrd="0" presId="urn:microsoft.com/office/officeart/2005/8/layout/vList2"/>
    <dgm:cxn modelId="{B79B8EF1-AB0A-4E22-A87A-A8C511DA12A5}" type="presParOf" srcId="{66EE89EC-BF2F-4CF2-B1FF-7ED506E0FE4C}" destId="{1B5A1C07-66B0-4C26-9E5C-9566A409694D}" srcOrd="6" destOrd="0" presId="urn:microsoft.com/office/officeart/2005/8/layout/vList2"/>
    <dgm:cxn modelId="{F73600FB-09F7-4692-9E3D-60D002EC93BF}" type="presParOf" srcId="{66EE89EC-BF2F-4CF2-B1FF-7ED506E0FE4C}" destId="{0F97F9BB-F067-4B3E-9368-19541D212309}" srcOrd="7" destOrd="0" presId="urn:microsoft.com/office/officeart/2005/8/layout/vList2"/>
    <dgm:cxn modelId="{468E1A01-08C3-4656-85B6-7BDDDEC2A855}" type="presParOf" srcId="{66EE89EC-BF2F-4CF2-B1FF-7ED506E0FE4C}" destId="{D6691ECC-33E3-4072-A98A-32B75467987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561CB6-1573-4892-BB2D-9AA2153E07E7}"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F183857E-0821-413E-A626-C54717CCBBFB}">
      <dgm:prSet/>
      <dgm:spPr/>
      <dgm:t>
        <a:bodyPr/>
        <a:lstStyle/>
        <a:p>
          <a:r>
            <a:rPr lang="en-US" dirty="0"/>
            <a:t>Client-</a:t>
          </a:r>
          <a:r>
            <a:rPr lang="en-US" dirty="0" err="1"/>
            <a:t>centred</a:t>
          </a:r>
          <a:r>
            <a:rPr lang="en-US" dirty="0"/>
            <a:t> integrity</a:t>
          </a:r>
        </a:p>
      </dgm:t>
    </dgm:pt>
    <dgm:pt modelId="{6EA1029B-2963-43A8-B0DD-157BE06CA454}" type="parTrans" cxnId="{7809C738-CA76-453A-8C49-B350DE042AA1}">
      <dgm:prSet/>
      <dgm:spPr/>
      <dgm:t>
        <a:bodyPr/>
        <a:lstStyle/>
        <a:p>
          <a:endParaRPr lang="en-US"/>
        </a:p>
      </dgm:t>
    </dgm:pt>
    <dgm:pt modelId="{9A0CC274-EE0F-4A30-8CE9-FD2273D889CE}" type="sibTrans" cxnId="{7809C738-CA76-453A-8C49-B350DE042AA1}">
      <dgm:prSet/>
      <dgm:spPr/>
      <dgm:t>
        <a:bodyPr/>
        <a:lstStyle/>
        <a:p>
          <a:endParaRPr lang="en-US"/>
        </a:p>
      </dgm:t>
    </dgm:pt>
    <dgm:pt modelId="{C0AFFBF5-73EB-4C00-A6FC-656EC76240AC}">
      <dgm:prSet/>
      <dgm:spPr/>
      <dgm:t>
        <a:bodyPr/>
        <a:lstStyle/>
        <a:p>
          <a:r>
            <a:rPr lang="en-US" dirty="0"/>
            <a:t>Excellence, </a:t>
          </a:r>
          <a:r>
            <a:rPr lang="en-US" dirty="0" err="1"/>
            <a:t>rigour</a:t>
          </a:r>
          <a:r>
            <a:rPr lang="en-US" dirty="0"/>
            <a:t> and judgement</a:t>
          </a:r>
        </a:p>
      </dgm:t>
    </dgm:pt>
    <dgm:pt modelId="{BC0286C8-FAD9-4D55-889F-9367A1D86CAB}" type="parTrans" cxnId="{AFF8665C-166A-4678-9253-224BE5B807A3}">
      <dgm:prSet/>
      <dgm:spPr/>
      <dgm:t>
        <a:bodyPr/>
        <a:lstStyle/>
        <a:p>
          <a:endParaRPr lang="en-US"/>
        </a:p>
      </dgm:t>
    </dgm:pt>
    <dgm:pt modelId="{40433813-3C2C-45B4-BAFE-9442BF225C60}" type="sibTrans" cxnId="{AFF8665C-166A-4678-9253-224BE5B807A3}">
      <dgm:prSet/>
      <dgm:spPr/>
      <dgm:t>
        <a:bodyPr/>
        <a:lstStyle/>
        <a:p>
          <a:endParaRPr lang="en-US"/>
        </a:p>
      </dgm:t>
    </dgm:pt>
    <dgm:pt modelId="{3304F16D-8FF5-4907-80A6-E2FF4E4506A3}">
      <dgm:prSet/>
      <dgm:spPr/>
      <dgm:t>
        <a:bodyPr/>
        <a:lstStyle/>
        <a:p>
          <a:r>
            <a:rPr lang="en-US"/>
            <a:t>Accountability – to clients, colleagues and the business</a:t>
          </a:r>
          <a:endParaRPr lang="en-US" dirty="0"/>
        </a:p>
      </dgm:t>
    </dgm:pt>
    <dgm:pt modelId="{01D0905C-07D0-4B28-8ADF-3E794B6B70C5}" type="parTrans" cxnId="{E3A4196E-E553-4656-BCEF-5C0FD28CACA1}">
      <dgm:prSet/>
      <dgm:spPr/>
      <dgm:t>
        <a:bodyPr/>
        <a:lstStyle/>
        <a:p>
          <a:endParaRPr lang="en-US"/>
        </a:p>
      </dgm:t>
    </dgm:pt>
    <dgm:pt modelId="{EC4ADE3F-FA3C-41CD-84E7-4B83BC0BDF13}" type="sibTrans" cxnId="{E3A4196E-E553-4656-BCEF-5C0FD28CACA1}">
      <dgm:prSet/>
      <dgm:spPr/>
      <dgm:t>
        <a:bodyPr/>
        <a:lstStyle/>
        <a:p>
          <a:endParaRPr lang="en-US"/>
        </a:p>
      </dgm:t>
    </dgm:pt>
    <dgm:pt modelId="{68F723DA-C623-4289-ABFC-09B9DB0C78FB}">
      <dgm:prSet/>
      <dgm:spPr/>
      <dgm:t>
        <a:bodyPr/>
        <a:lstStyle/>
        <a:p>
          <a:r>
            <a:rPr lang="en-US"/>
            <a:t>Collaboration and respect</a:t>
          </a:r>
          <a:endParaRPr lang="en-US" dirty="0"/>
        </a:p>
      </dgm:t>
    </dgm:pt>
    <dgm:pt modelId="{E500E912-758C-47EA-8B5A-D9691DCA13DC}" type="parTrans" cxnId="{DD4AB64B-F9CD-42F1-8568-8CB135375D05}">
      <dgm:prSet/>
      <dgm:spPr/>
      <dgm:t>
        <a:bodyPr/>
        <a:lstStyle/>
        <a:p>
          <a:endParaRPr lang="en-GB"/>
        </a:p>
      </dgm:t>
    </dgm:pt>
    <dgm:pt modelId="{8507097D-0D33-47C7-87AF-413CFD7CBAD1}" type="sibTrans" cxnId="{DD4AB64B-F9CD-42F1-8568-8CB135375D05}">
      <dgm:prSet/>
      <dgm:spPr/>
      <dgm:t>
        <a:bodyPr/>
        <a:lstStyle/>
        <a:p>
          <a:endParaRPr lang="en-GB"/>
        </a:p>
      </dgm:t>
    </dgm:pt>
    <dgm:pt modelId="{6CBC5C44-AFC1-479A-A5B2-8F4498F246AD}">
      <dgm:prSet/>
      <dgm:spPr/>
      <dgm:t>
        <a:bodyPr/>
        <a:lstStyle/>
        <a:p>
          <a:r>
            <a:rPr lang="en-US"/>
            <a:t>Commercial awareness and sustainability</a:t>
          </a:r>
          <a:endParaRPr lang="en-US" dirty="0"/>
        </a:p>
      </dgm:t>
    </dgm:pt>
    <dgm:pt modelId="{8D69E9EA-C2C4-412E-8608-11348AC09A60}" type="parTrans" cxnId="{9654DA96-299B-4AE8-877C-5F66175BCB4C}">
      <dgm:prSet/>
      <dgm:spPr/>
      <dgm:t>
        <a:bodyPr/>
        <a:lstStyle/>
        <a:p>
          <a:endParaRPr lang="en-GB"/>
        </a:p>
      </dgm:t>
    </dgm:pt>
    <dgm:pt modelId="{6D77EA8E-4C1E-4521-8DB7-6F5805152690}" type="sibTrans" cxnId="{9654DA96-299B-4AE8-877C-5F66175BCB4C}">
      <dgm:prSet/>
      <dgm:spPr/>
      <dgm:t>
        <a:bodyPr/>
        <a:lstStyle/>
        <a:p>
          <a:endParaRPr lang="en-GB"/>
        </a:p>
      </dgm:t>
    </dgm:pt>
    <dgm:pt modelId="{8736F7A2-10C5-494A-84EE-DA8F98119BAE}">
      <dgm:prSet/>
      <dgm:spPr/>
      <dgm:t>
        <a:bodyPr/>
        <a:lstStyle/>
        <a:p>
          <a:r>
            <a:rPr lang="en-US"/>
            <a:t>Compassion and professionalism</a:t>
          </a:r>
          <a:endParaRPr lang="en-US" dirty="0"/>
        </a:p>
      </dgm:t>
    </dgm:pt>
    <dgm:pt modelId="{B13068A7-5814-4D22-BC0F-416038ABC934}" type="parTrans" cxnId="{0DCE20FA-4451-4B5B-AB83-EBE6B55E4FF6}">
      <dgm:prSet/>
      <dgm:spPr/>
      <dgm:t>
        <a:bodyPr/>
        <a:lstStyle/>
        <a:p>
          <a:endParaRPr lang="en-GB"/>
        </a:p>
      </dgm:t>
    </dgm:pt>
    <dgm:pt modelId="{8CA19560-E2FD-434F-892D-9324EF88B8C3}" type="sibTrans" cxnId="{0DCE20FA-4451-4B5B-AB83-EBE6B55E4FF6}">
      <dgm:prSet/>
      <dgm:spPr/>
      <dgm:t>
        <a:bodyPr/>
        <a:lstStyle/>
        <a:p>
          <a:endParaRPr lang="en-GB"/>
        </a:p>
      </dgm:t>
    </dgm:pt>
    <dgm:pt modelId="{ECE1DC4F-80B7-4204-9C97-4821D67103D5}">
      <dgm:prSet/>
      <dgm:spPr/>
      <dgm:t>
        <a:bodyPr/>
        <a:lstStyle/>
        <a:p>
          <a:r>
            <a:rPr lang="en-US"/>
            <a:t>Continuous learning and improvement</a:t>
          </a:r>
          <a:endParaRPr lang="en-US" dirty="0"/>
        </a:p>
      </dgm:t>
    </dgm:pt>
    <dgm:pt modelId="{3EA3DD3B-3FEA-49AE-BACD-BFAC46A47CCE}" type="parTrans" cxnId="{5D91ADF5-6B17-47FA-B4C2-6B5F3138DFA6}">
      <dgm:prSet/>
      <dgm:spPr/>
      <dgm:t>
        <a:bodyPr/>
        <a:lstStyle/>
        <a:p>
          <a:endParaRPr lang="en-GB"/>
        </a:p>
      </dgm:t>
    </dgm:pt>
    <dgm:pt modelId="{99DD74D2-F2EA-4902-ABB6-3F35F1224FD7}" type="sibTrans" cxnId="{5D91ADF5-6B17-47FA-B4C2-6B5F3138DFA6}">
      <dgm:prSet/>
      <dgm:spPr/>
      <dgm:t>
        <a:bodyPr/>
        <a:lstStyle/>
        <a:p>
          <a:endParaRPr lang="en-GB"/>
        </a:p>
      </dgm:t>
    </dgm:pt>
    <dgm:pt modelId="{0B7FB9B3-C30D-4588-9870-523270D181EC}" type="pres">
      <dgm:prSet presAssocID="{82561CB6-1573-4892-BB2D-9AA2153E07E7}" presName="diagram" presStyleCnt="0">
        <dgm:presLayoutVars>
          <dgm:dir/>
          <dgm:resizeHandles val="exact"/>
        </dgm:presLayoutVars>
      </dgm:prSet>
      <dgm:spPr/>
    </dgm:pt>
    <dgm:pt modelId="{00DA1C18-B67A-4A75-AAAC-4AC2A4B5A897}" type="pres">
      <dgm:prSet presAssocID="{F183857E-0821-413E-A626-C54717CCBBFB}" presName="node" presStyleLbl="node1" presStyleIdx="0" presStyleCnt="7">
        <dgm:presLayoutVars>
          <dgm:bulletEnabled val="1"/>
        </dgm:presLayoutVars>
      </dgm:prSet>
      <dgm:spPr/>
    </dgm:pt>
    <dgm:pt modelId="{C1684655-0CD8-4A36-A74C-2491918C8513}" type="pres">
      <dgm:prSet presAssocID="{9A0CC274-EE0F-4A30-8CE9-FD2273D889CE}" presName="sibTrans" presStyleCnt="0"/>
      <dgm:spPr/>
    </dgm:pt>
    <dgm:pt modelId="{D56BE4BB-9FC4-4D39-8110-16FC78E07447}" type="pres">
      <dgm:prSet presAssocID="{C0AFFBF5-73EB-4C00-A6FC-656EC76240AC}" presName="node" presStyleLbl="node1" presStyleIdx="1" presStyleCnt="7">
        <dgm:presLayoutVars>
          <dgm:bulletEnabled val="1"/>
        </dgm:presLayoutVars>
      </dgm:prSet>
      <dgm:spPr/>
    </dgm:pt>
    <dgm:pt modelId="{5D046723-348B-4980-8723-C3ACBF862425}" type="pres">
      <dgm:prSet presAssocID="{40433813-3C2C-45B4-BAFE-9442BF225C60}" presName="sibTrans" presStyleCnt="0"/>
      <dgm:spPr/>
    </dgm:pt>
    <dgm:pt modelId="{11144AC6-BB80-4224-85E1-8C69C5A06382}" type="pres">
      <dgm:prSet presAssocID="{3304F16D-8FF5-4907-80A6-E2FF4E4506A3}" presName="node" presStyleLbl="node1" presStyleIdx="2" presStyleCnt="7">
        <dgm:presLayoutVars>
          <dgm:bulletEnabled val="1"/>
        </dgm:presLayoutVars>
      </dgm:prSet>
      <dgm:spPr/>
    </dgm:pt>
    <dgm:pt modelId="{CAB81B9E-C68B-4C73-A05D-7C1B6AE9EC02}" type="pres">
      <dgm:prSet presAssocID="{EC4ADE3F-FA3C-41CD-84E7-4B83BC0BDF13}" presName="sibTrans" presStyleCnt="0"/>
      <dgm:spPr/>
    </dgm:pt>
    <dgm:pt modelId="{3BF7C19A-0DD2-4052-93A4-A50322312B27}" type="pres">
      <dgm:prSet presAssocID="{68F723DA-C623-4289-ABFC-09B9DB0C78FB}" presName="node" presStyleLbl="node1" presStyleIdx="3" presStyleCnt="7">
        <dgm:presLayoutVars>
          <dgm:bulletEnabled val="1"/>
        </dgm:presLayoutVars>
      </dgm:prSet>
      <dgm:spPr/>
    </dgm:pt>
    <dgm:pt modelId="{B03AD1F3-328F-4CF6-A809-23C4D27E27F2}" type="pres">
      <dgm:prSet presAssocID="{8507097D-0D33-47C7-87AF-413CFD7CBAD1}" presName="sibTrans" presStyleCnt="0"/>
      <dgm:spPr/>
    </dgm:pt>
    <dgm:pt modelId="{CCB2906E-29AB-42AA-A792-70FB4DF3902A}" type="pres">
      <dgm:prSet presAssocID="{6CBC5C44-AFC1-479A-A5B2-8F4498F246AD}" presName="node" presStyleLbl="node1" presStyleIdx="4" presStyleCnt="7">
        <dgm:presLayoutVars>
          <dgm:bulletEnabled val="1"/>
        </dgm:presLayoutVars>
      </dgm:prSet>
      <dgm:spPr/>
    </dgm:pt>
    <dgm:pt modelId="{1904BD91-DDBA-4307-B76E-1654C371D72C}" type="pres">
      <dgm:prSet presAssocID="{6D77EA8E-4C1E-4521-8DB7-6F5805152690}" presName="sibTrans" presStyleCnt="0"/>
      <dgm:spPr/>
    </dgm:pt>
    <dgm:pt modelId="{20298B5F-0634-403B-8F59-5154EC976E58}" type="pres">
      <dgm:prSet presAssocID="{8736F7A2-10C5-494A-84EE-DA8F98119BAE}" presName="node" presStyleLbl="node1" presStyleIdx="5" presStyleCnt="7">
        <dgm:presLayoutVars>
          <dgm:bulletEnabled val="1"/>
        </dgm:presLayoutVars>
      </dgm:prSet>
      <dgm:spPr/>
    </dgm:pt>
    <dgm:pt modelId="{E6935EE6-9975-4173-8B08-83339522E6E2}" type="pres">
      <dgm:prSet presAssocID="{8CA19560-E2FD-434F-892D-9324EF88B8C3}" presName="sibTrans" presStyleCnt="0"/>
      <dgm:spPr/>
    </dgm:pt>
    <dgm:pt modelId="{8AE424AD-FD99-4F58-919A-6C97F9B6C726}" type="pres">
      <dgm:prSet presAssocID="{ECE1DC4F-80B7-4204-9C97-4821D67103D5}" presName="node" presStyleLbl="node1" presStyleIdx="6" presStyleCnt="7">
        <dgm:presLayoutVars>
          <dgm:bulletEnabled val="1"/>
        </dgm:presLayoutVars>
      </dgm:prSet>
      <dgm:spPr/>
    </dgm:pt>
  </dgm:ptLst>
  <dgm:cxnLst>
    <dgm:cxn modelId="{55C1BD02-4144-47EE-B450-044AD826D9FF}" type="presOf" srcId="{3304F16D-8FF5-4907-80A6-E2FF4E4506A3}" destId="{11144AC6-BB80-4224-85E1-8C69C5A06382}" srcOrd="0" destOrd="0" presId="urn:microsoft.com/office/officeart/2005/8/layout/default"/>
    <dgm:cxn modelId="{1C52EA0A-473B-40D6-B84D-B5CCBE1863AE}" type="presOf" srcId="{C0AFFBF5-73EB-4C00-A6FC-656EC76240AC}" destId="{D56BE4BB-9FC4-4D39-8110-16FC78E07447}" srcOrd="0" destOrd="0" presId="urn:microsoft.com/office/officeart/2005/8/layout/default"/>
    <dgm:cxn modelId="{03B05318-856A-400C-AEE8-B86939443545}" type="presOf" srcId="{F183857E-0821-413E-A626-C54717CCBBFB}" destId="{00DA1C18-B67A-4A75-AAAC-4AC2A4B5A897}" srcOrd="0" destOrd="0" presId="urn:microsoft.com/office/officeart/2005/8/layout/default"/>
    <dgm:cxn modelId="{CAB42626-D73D-4958-9273-6D9C8C6C99D2}" type="presOf" srcId="{6CBC5C44-AFC1-479A-A5B2-8F4498F246AD}" destId="{CCB2906E-29AB-42AA-A792-70FB4DF3902A}" srcOrd="0" destOrd="0" presId="urn:microsoft.com/office/officeart/2005/8/layout/default"/>
    <dgm:cxn modelId="{7809C738-CA76-453A-8C49-B350DE042AA1}" srcId="{82561CB6-1573-4892-BB2D-9AA2153E07E7}" destId="{F183857E-0821-413E-A626-C54717CCBBFB}" srcOrd="0" destOrd="0" parTransId="{6EA1029B-2963-43A8-B0DD-157BE06CA454}" sibTransId="{9A0CC274-EE0F-4A30-8CE9-FD2273D889CE}"/>
    <dgm:cxn modelId="{AFF8665C-166A-4678-9253-224BE5B807A3}" srcId="{82561CB6-1573-4892-BB2D-9AA2153E07E7}" destId="{C0AFFBF5-73EB-4C00-A6FC-656EC76240AC}" srcOrd="1" destOrd="0" parTransId="{BC0286C8-FAD9-4D55-889F-9367A1D86CAB}" sibTransId="{40433813-3C2C-45B4-BAFE-9442BF225C60}"/>
    <dgm:cxn modelId="{DD4AB64B-F9CD-42F1-8568-8CB135375D05}" srcId="{82561CB6-1573-4892-BB2D-9AA2153E07E7}" destId="{68F723DA-C623-4289-ABFC-09B9DB0C78FB}" srcOrd="3" destOrd="0" parTransId="{E500E912-758C-47EA-8B5A-D9691DCA13DC}" sibTransId="{8507097D-0D33-47C7-87AF-413CFD7CBAD1}"/>
    <dgm:cxn modelId="{E3A4196E-E553-4656-BCEF-5C0FD28CACA1}" srcId="{82561CB6-1573-4892-BB2D-9AA2153E07E7}" destId="{3304F16D-8FF5-4907-80A6-E2FF4E4506A3}" srcOrd="2" destOrd="0" parTransId="{01D0905C-07D0-4B28-8ADF-3E794B6B70C5}" sibTransId="{EC4ADE3F-FA3C-41CD-84E7-4B83BC0BDF13}"/>
    <dgm:cxn modelId="{DAF79053-63F6-48D2-AE9D-43FA8F02839C}" type="presOf" srcId="{68F723DA-C623-4289-ABFC-09B9DB0C78FB}" destId="{3BF7C19A-0DD2-4052-93A4-A50322312B27}" srcOrd="0" destOrd="0" presId="urn:microsoft.com/office/officeart/2005/8/layout/default"/>
    <dgm:cxn modelId="{9654DA96-299B-4AE8-877C-5F66175BCB4C}" srcId="{82561CB6-1573-4892-BB2D-9AA2153E07E7}" destId="{6CBC5C44-AFC1-479A-A5B2-8F4498F246AD}" srcOrd="4" destOrd="0" parTransId="{8D69E9EA-C2C4-412E-8608-11348AC09A60}" sibTransId="{6D77EA8E-4C1E-4521-8DB7-6F5805152690}"/>
    <dgm:cxn modelId="{33F995A6-9CA8-422E-AC46-6DE20336C6C4}" type="presOf" srcId="{82561CB6-1573-4892-BB2D-9AA2153E07E7}" destId="{0B7FB9B3-C30D-4588-9870-523270D181EC}" srcOrd="0" destOrd="0" presId="urn:microsoft.com/office/officeart/2005/8/layout/default"/>
    <dgm:cxn modelId="{E0021DBE-E907-4617-8003-F445C55200F0}" type="presOf" srcId="{8736F7A2-10C5-494A-84EE-DA8F98119BAE}" destId="{20298B5F-0634-403B-8F59-5154EC976E58}" srcOrd="0" destOrd="0" presId="urn:microsoft.com/office/officeart/2005/8/layout/default"/>
    <dgm:cxn modelId="{31D0EFCE-40B1-4644-9100-2BC182611286}" type="presOf" srcId="{ECE1DC4F-80B7-4204-9C97-4821D67103D5}" destId="{8AE424AD-FD99-4F58-919A-6C97F9B6C726}" srcOrd="0" destOrd="0" presId="urn:microsoft.com/office/officeart/2005/8/layout/default"/>
    <dgm:cxn modelId="{5D91ADF5-6B17-47FA-B4C2-6B5F3138DFA6}" srcId="{82561CB6-1573-4892-BB2D-9AA2153E07E7}" destId="{ECE1DC4F-80B7-4204-9C97-4821D67103D5}" srcOrd="6" destOrd="0" parTransId="{3EA3DD3B-3FEA-49AE-BACD-BFAC46A47CCE}" sibTransId="{99DD74D2-F2EA-4902-ABB6-3F35F1224FD7}"/>
    <dgm:cxn modelId="{0DCE20FA-4451-4B5B-AB83-EBE6B55E4FF6}" srcId="{82561CB6-1573-4892-BB2D-9AA2153E07E7}" destId="{8736F7A2-10C5-494A-84EE-DA8F98119BAE}" srcOrd="5" destOrd="0" parTransId="{B13068A7-5814-4D22-BC0F-416038ABC934}" sibTransId="{8CA19560-E2FD-434F-892D-9324EF88B8C3}"/>
    <dgm:cxn modelId="{B511C8F2-4012-4172-AD5E-CF6772378516}" type="presParOf" srcId="{0B7FB9B3-C30D-4588-9870-523270D181EC}" destId="{00DA1C18-B67A-4A75-AAAC-4AC2A4B5A897}" srcOrd="0" destOrd="0" presId="urn:microsoft.com/office/officeart/2005/8/layout/default"/>
    <dgm:cxn modelId="{473EFF3F-4CAF-418A-8D96-DEB0A3E6410D}" type="presParOf" srcId="{0B7FB9B3-C30D-4588-9870-523270D181EC}" destId="{C1684655-0CD8-4A36-A74C-2491918C8513}" srcOrd="1" destOrd="0" presId="urn:microsoft.com/office/officeart/2005/8/layout/default"/>
    <dgm:cxn modelId="{618BEA85-76C8-497A-8904-82A0F59144AC}" type="presParOf" srcId="{0B7FB9B3-C30D-4588-9870-523270D181EC}" destId="{D56BE4BB-9FC4-4D39-8110-16FC78E07447}" srcOrd="2" destOrd="0" presId="urn:microsoft.com/office/officeart/2005/8/layout/default"/>
    <dgm:cxn modelId="{73E1373B-F58B-4826-B9A9-170BEBEAA8B1}" type="presParOf" srcId="{0B7FB9B3-C30D-4588-9870-523270D181EC}" destId="{5D046723-348B-4980-8723-C3ACBF862425}" srcOrd="3" destOrd="0" presId="urn:microsoft.com/office/officeart/2005/8/layout/default"/>
    <dgm:cxn modelId="{659508EE-A878-4B22-ACC4-04A57156BA70}" type="presParOf" srcId="{0B7FB9B3-C30D-4588-9870-523270D181EC}" destId="{11144AC6-BB80-4224-85E1-8C69C5A06382}" srcOrd="4" destOrd="0" presId="urn:microsoft.com/office/officeart/2005/8/layout/default"/>
    <dgm:cxn modelId="{60AC9152-114D-4728-AA62-04431503F027}" type="presParOf" srcId="{0B7FB9B3-C30D-4588-9870-523270D181EC}" destId="{CAB81B9E-C68B-4C73-A05D-7C1B6AE9EC02}" srcOrd="5" destOrd="0" presId="urn:microsoft.com/office/officeart/2005/8/layout/default"/>
    <dgm:cxn modelId="{9199F78F-F2C2-4545-864D-773E30C263EB}" type="presParOf" srcId="{0B7FB9B3-C30D-4588-9870-523270D181EC}" destId="{3BF7C19A-0DD2-4052-93A4-A50322312B27}" srcOrd="6" destOrd="0" presId="urn:microsoft.com/office/officeart/2005/8/layout/default"/>
    <dgm:cxn modelId="{B9CD37B8-7BB4-41C1-A1A0-34BB8E087B35}" type="presParOf" srcId="{0B7FB9B3-C30D-4588-9870-523270D181EC}" destId="{B03AD1F3-328F-4CF6-A809-23C4D27E27F2}" srcOrd="7" destOrd="0" presId="urn:microsoft.com/office/officeart/2005/8/layout/default"/>
    <dgm:cxn modelId="{9E143099-8CC4-429D-9B53-D8FDB56C854B}" type="presParOf" srcId="{0B7FB9B3-C30D-4588-9870-523270D181EC}" destId="{CCB2906E-29AB-42AA-A792-70FB4DF3902A}" srcOrd="8" destOrd="0" presId="urn:microsoft.com/office/officeart/2005/8/layout/default"/>
    <dgm:cxn modelId="{7F370882-533E-4D5A-BE50-117B155C19A8}" type="presParOf" srcId="{0B7FB9B3-C30D-4588-9870-523270D181EC}" destId="{1904BD91-DDBA-4307-B76E-1654C371D72C}" srcOrd="9" destOrd="0" presId="urn:microsoft.com/office/officeart/2005/8/layout/default"/>
    <dgm:cxn modelId="{DD7D991B-ACB5-4A3D-B24D-CEB9CAEBF4B7}" type="presParOf" srcId="{0B7FB9B3-C30D-4588-9870-523270D181EC}" destId="{20298B5F-0634-403B-8F59-5154EC976E58}" srcOrd="10" destOrd="0" presId="urn:microsoft.com/office/officeart/2005/8/layout/default"/>
    <dgm:cxn modelId="{E74B65F1-DF37-4232-B165-651B77E08536}" type="presParOf" srcId="{0B7FB9B3-C30D-4588-9870-523270D181EC}" destId="{E6935EE6-9975-4173-8B08-83339522E6E2}" srcOrd="11" destOrd="0" presId="urn:microsoft.com/office/officeart/2005/8/layout/default"/>
    <dgm:cxn modelId="{29EA6C2C-430D-4410-A62D-F8E4B6DBD7DF}" type="presParOf" srcId="{0B7FB9B3-C30D-4588-9870-523270D181EC}" destId="{8AE424AD-FD99-4F58-919A-6C97F9B6C72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561CB6-1573-4892-BB2D-9AA2153E07E7}"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F183857E-0821-413E-A626-C54717CCBBFB}">
      <dgm:prSet/>
      <dgm:spPr/>
      <dgm:t>
        <a:bodyPr/>
        <a:lstStyle/>
        <a:p>
          <a:r>
            <a:rPr lang="en-US" dirty="0"/>
            <a:t>Being “all-in”</a:t>
          </a:r>
        </a:p>
      </dgm:t>
    </dgm:pt>
    <dgm:pt modelId="{6EA1029B-2963-43A8-B0DD-157BE06CA454}" type="parTrans" cxnId="{7809C738-CA76-453A-8C49-B350DE042AA1}">
      <dgm:prSet/>
      <dgm:spPr/>
      <dgm:t>
        <a:bodyPr/>
        <a:lstStyle/>
        <a:p>
          <a:endParaRPr lang="en-US"/>
        </a:p>
      </dgm:t>
    </dgm:pt>
    <dgm:pt modelId="{9A0CC274-EE0F-4A30-8CE9-FD2273D889CE}" type="sibTrans" cxnId="{7809C738-CA76-453A-8C49-B350DE042AA1}">
      <dgm:prSet/>
      <dgm:spPr/>
      <dgm:t>
        <a:bodyPr/>
        <a:lstStyle/>
        <a:p>
          <a:endParaRPr lang="en-US"/>
        </a:p>
      </dgm:t>
    </dgm:pt>
    <dgm:pt modelId="{C0AFFBF5-73EB-4C00-A6FC-656EC76240AC}">
      <dgm:prSet/>
      <dgm:spPr/>
      <dgm:t>
        <a:bodyPr/>
        <a:lstStyle/>
        <a:p>
          <a:r>
            <a:rPr lang="en-US" dirty="0"/>
            <a:t>Assuming positive intent</a:t>
          </a:r>
        </a:p>
      </dgm:t>
    </dgm:pt>
    <dgm:pt modelId="{BC0286C8-FAD9-4D55-889F-9367A1D86CAB}" type="parTrans" cxnId="{AFF8665C-166A-4678-9253-224BE5B807A3}">
      <dgm:prSet/>
      <dgm:spPr/>
      <dgm:t>
        <a:bodyPr/>
        <a:lstStyle/>
        <a:p>
          <a:endParaRPr lang="en-US"/>
        </a:p>
      </dgm:t>
    </dgm:pt>
    <dgm:pt modelId="{40433813-3C2C-45B4-BAFE-9442BF225C60}" type="sibTrans" cxnId="{AFF8665C-166A-4678-9253-224BE5B807A3}">
      <dgm:prSet/>
      <dgm:spPr/>
      <dgm:t>
        <a:bodyPr/>
        <a:lstStyle/>
        <a:p>
          <a:endParaRPr lang="en-US"/>
        </a:p>
      </dgm:t>
    </dgm:pt>
    <dgm:pt modelId="{3304F16D-8FF5-4907-80A6-E2FF4E4506A3}">
      <dgm:prSet/>
      <dgm:spPr/>
      <dgm:t>
        <a:bodyPr/>
        <a:lstStyle/>
        <a:p>
          <a:r>
            <a:rPr lang="en-US" dirty="0"/>
            <a:t>Psychological safety</a:t>
          </a:r>
        </a:p>
      </dgm:t>
    </dgm:pt>
    <dgm:pt modelId="{01D0905C-07D0-4B28-8ADF-3E794B6B70C5}" type="parTrans" cxnId="{E3A4196E-E553-4656-BCEF-5C0FD28CACA1}">
      <dgm:prSet/>
      <dgm:spPr/>
      <dgm:t>
        <a:bodyPr/>
        <a:lstStyle/>
        <a:p>
          <a:endParaRPr lang="en-US"/>
        </a:p>
      </dgm:t>
    </dgm:pt>
    <dgm:pt modelId="{EC4ADE3F-FA3C-41CD-84E7-4B83BC0BDF13}" type="sibTrans" cxnId="{E3A4196E-E553-4656-BCEF-5C0FD28CACA1}">
      <dgm:prSet/>
      <dgm:spPr/>
      <dgm:t>
        <a:bodyPr/>
        <a:lstStyle/>
        <a:p>
          <a:endParaRPr lang="en-US"/>
        </a:p>
      </dgm:t>
    </dgm:pt>
    <dgm:pt modelId="{BB6E7E69-4388-4B80-92C5-D4358859400F}">
      <dgm:prSet/>
      <dgm:spPr/>
      <dgm:t>
        <a:bodyPr/>
        <a:lstStyle/>
        <a:p>
          <a:r>
            <a:rPr lang="en-US" dirty="0"/>
            <a:t>Respectful </a:t>
          </a:r>
          <a:r>
            <a:rPr lang="en-US" dirty="0" err="1"/>
            <a:t>candour</a:t>
          </a:r>
          <a:r>
            <a:rPr lang="en-US" dirty="0"/>
            <a:t> – </a:t>
          </a:r>
        </a:p>
      </dgm:t>
    </dgm:pt>
    <dgm:pt modelId="{17A1895A-CFFD-449E-94D4-97F613498340}" type="parTrans" cxnId="{C2EBE00F-9DEA-45F1-A41D-73D5A836F6CF}">
      <dgm:prSet/>
      <dgm:spPr/>
      <dgm:t>
        <a:bodyPr/>
        <a:lstStyle/>
        <a:p>
          <a:endParaRPr lang="en-US"/>
        </a:p>
      </dgm:t>
    </dgm:pt>
    <dgm:pt modelId="{723A6431-88C1-481A-875D-AE57D1AEE57C}" type="sibTrans" cxnId="{C2EBE00F-9DEA-45F1-A41D-73D5A836F6CF}">
      <dgm:prSet/>
      <dgm:spPr/>
      <dgm:t>
        <a:bodyPr/>
        <a:lstStyle/>
        <a:p>
          <a:endParaRPr lang="en-US"/>
        </a:p>
      </dgm:t>
    </dgm:pt>
    <dgm:pt modelId="{905A0132-5915-4698-83BB-AA0CE5978E53}">
      <dgm:prSet/>
      <dgm:spPr/>
      <dgm:t>
        <a:bodyPr/>
        <a:lstStyle/>
        <a:p>
          <a:r>
            <a:rPr lang="en-US" dirty="0"/>
            <a:t>Collective ownership</a:t>
          </a:r>
        </a:p>
      </dgm:t>
    </dgm:pt>
    <dgm:pt modelId="{780C3459-7BDD-417C-83A6-36960A49D3DB}" type="parTrans" cxnId="{6DFE4EB4-7F38-4593-98A6-6ECD262CFA8E}">
      <dgm:prSet/>
      <dgm:spPr/>
      <dgm:t>
        <a:bodyPr/>
        <a:lstStyle/>
        <a:p>
          <a:endParaRPr lang="en-US"/>
        </a:p>
      </dgm:t>
    </dgm:pt>
    <dgm:pt modelId="{544BB6E3-49B8-45AA-A40D-CB28CFDDC6A5}" type="sibTrans" cxnId="{6DFE4EB4-7F38-4593-98A6-6ECD262CFA8E}">
      <dgm:prSet/>
      <dgm:spPr/>
      <dgm:t>
        <a:bodyPr/>
        <a:lstStyle/>
        <a:p>
          <a:endParaRPr lang="en-US"/>
        </a:p>
      </dgm:t>
    </dgm:pt>
    <dgm:pt modelId="{2010E48B-E2EC-440A-9DDB-803781FEBE01}">
      <dgm:prSet/>
      <dgm:spPr/>
      <dgm:t>
        <a:bodyPr/>
        <a:lstStyle/>
        <a:p>
          <a:r>
            <a:rPr lang="en-US" dirty="0"/>
            <a:t>Boundaries and well-being</a:t>
          </a:r>
        </a:p>
      </dgm:t>
    </dgm:pt>
    <dgm:pt modelId="{605D62F7-4378-493E-B4EA-459A23F4DB98}" type="parTrans" cxnId="{6FAAF230-2C15-4B6D-8830-7F265AE36CEF}">
      <dgm:prSet/>
      <dgm:spPr/>
      <dgm:t>
        <a:bodyPr/>
        <a:lstStyle/>
        <a:p>
          <a:endParaRPr lang="en-US"/>
        </a:p>
      </dgm:t>
    </dgm:pt>
    <dgm:pt modelId="{F82D88E5-5E09-4A8C-8E0A-EAF9B43D532A}" type="sibTrans" cxnId="{6FAAF230-2C15-4B6D-8830-7F265AE36CEF}">
      <dgm:prSet/>
      <dgm:spPr/>
      <dgm:t>
        <a:bodyPr/>
        <a:lstStyle/>
        <a:p>
          <a:endParaRPr lang="en-US"/>
        </a:p>
      </dgm:t>
    </dgm:pt>
    <dgm:pt modelId="{AD33EBBA-6F06-40AF-AE0D-85894B57BCA5}">
      <dgm:prSet/>
      <dgm:spPr/>
      <dgm:t>
        <a:bodyPr/>
        <a:lstStyle/>
        <a:p>
          <a:r>
            <a:rPr lang="en-US"/>
            <a:t>Constructive challenge</a:t>
          </a:r>
          <a:endParaRPr lang="en-US" dirty="0"/>
        </a:p>
      </dgm:t>
    </dgm:pt>
    <dgm:pt modelId="{2C205A94-5AD8-4070-975E-F5F9F5E822F6}" type="parTrans" cxnId="{C47661B9-765B-44FA-9E6A-2F2701A35AF6}">
      <dgm:prSet/>
      <dgm:spPr/>
      <dgm:t>
        <a:bodyPr/>
        <a:lstStyle/>
        <a:p>
          <a:endParaRPr lang="en-GB"/>
        </a:p>
      </dgm:t>
    </dgm:pt>
    <dgm:pt modelId="{68A8EE29-18EB-49AC-AEDD-E3F543ADBB65}" type="sibTrans" cxnId="{C47661B9-765B-44FA-9E6A-2F2701A35AF6}">
      <dgm:prSet/>
      <dgm:spPr/>
      <dgm:t>
        <a:bodyPr/>
        <a:lstStyle/>
        <a:p>
          <a:endParaRPr lang="en-GB"/>
        </a:p>
      </dgm:t>
    </dgm:pt>
    <dgm:pt modelId="{0B7FB9B3-C30D-4588-9870-523270D181EC}" type="pres">
      <dgm:prSet presAssocID="{82561CB6-1573-4892-BB2D-9AA2153E07E7}" presName="diagram" presStyleCnt="0">
        <dgm:presLayoutVars>
          <dgm:dir/>
          <dgm:resizeHandles val="exact"/>
        </dgm:presLayoutVars>
      </dgm:prSet>
      <dgm:spPr/>
    </dgm:pt>
    <dgm:pt modelId="{00DA1C18-B67A-4A75-AAAC-4AC2A4B5A897}" type="pres">
      <dgm:prSet presAssocID="{F183857E-0821-413E-A626-C54717CCBBFB}" presName="node" presStyleLbl="node1" presStyleIdx="0" presStyleCnt="7">
        <dgm:presLayoutVars>
          <dgm:bulletEnabled val="1"/>
        </dgm:presLayoutVars>
      </dgm:prSet>
      <dgm:spPr/>
    </dgm:pt>
    <dgm:pt modelId="{C1684655-0CD8-4A36-A74C-2491918C8513}" type="pres">
      <dgm:prSet presAssocID="{9A0CC274-EE0F-4A30-8CE9-FD2273D889CE}" presName="sibTrans" presStyleCnt="0"/>
      <dgm:spPr/>
    </dgm:pt>
    <dgm:pt modelId="{D56BE4BB-9FC4-4D39-8110-16FC78E07447}" type="pres">
      <dgm:prSet presAssocID="{C0AFFBF5-73EB-4C00-A6FC-656EC76240AC}" presName="node" presStyleLbl="node1" presStyleIdx="1" presStyleCnt="7" custLinFactNeighborX="0" custLinFactNeighborY="-4076">
        <dgm:presLayoutVars>
          <dgm:bulletEnabled val="1"/>
        </dgm:presLayoutVars>
      </dgm:prSet>
      <dgm:spPr/>
    </dgm:pt>
    <dgm:pt modelId="{5D046723-348B-4980-8723-C3ACBF862425}" type="pres">
      <dgm:prSet presAssocID="{40433813-3C2C-45B4-BAFE-9442BF225C60}" presName="sibTrans" presStyleCnt="0"/>
      <dgm:spPr/>
    </dgm:pt>
    <dgm:pt modelId="{11144AC6-BB80-4224-85E1-8C69C5A06382}" type="pres">
      <dgm:prSet presAssocID="{3304F16D-8FF5-4907-80A6-E2FF4E4506A3}" presName="node" presStyleLbl="node1" presStyleIdx="2" presStyleCnt="7">
        <dgm:presLayoutVars>
          <dgm:bulletEnabled val="1"/>
        </dgm:presLayoutVars>
      </dgm:prSet>
      <dgm:spPr/>
    </dgm:pt>
    <dgm:pt modelId="{CAB81B9E-C68B-4C73-A05D-7C1B6AE9EC02}" type="pres">
      <dgm:prSet presAssocID="{EC4ADE3F-FA3C-41CD-84E7-4B83BC0BDF13}" presName="sibTrans" presStyleCnt="0"/>
      <dgm:spPr/>
    </dgm:pt>
    <dgm:pt modelId="{1C2561DD-4EF3-4134-B8D6-1AD277550B5E}" type="pres">
      <dgm:prSet presAssocID="{BB6E7E69-4388-4B80-92C5-D4358859400F}" presName="node" presStyleLbl="node1" presStyleIdx="3" presStyleCnt="7">
        <dgm:presLayoutVars>
          <dgm:bulletEnabled val="1"/>
        </dgm:presLayoutVars>
      </dgm:prSet>
      <dgm:spPr/>
    </dgm:pt>
    <dgm:pt modelId="{1C2582BA-ABCC-4F36-9282-41DCA4DA7F92}" type="pres">
      <dgm:prSet presAssocID="{723A6431-88C1-481A-875D-AE57D1AEE57C}" presName="sibTrans" presStyleCnt="0"/>
      <dgm:spPr/>
    </dgm:pt>
    <dgm:pt modelId="{98F34C0F-D5E8-4FFE-9672-F2DE88CC5382}" type="pres">
      <dgm:prSet presAssocID="{905A0132-5915-4698-83BB-AA0CE5978E53}" presName="node" presStyleLbl="node1" presStyleIdx="4" presStyleCnt="7">
        <dgm:presLayoutVars>
          <dgm:bulletEnabled val="1"/>
        </dgm:presLayoutVars>
      </dgm:prSet>
      <dgm:spPr/>
    </dgm:pt>
    <dgm:pt modelId="{F9D85737-BBF4-498D-A5D2-F1EB4AF83335}" type="pres">
      <dgm:prSet presAssocID="{544BB6E3-49B8-45AA-A40D-CB28CFDDC6A5}" presName="sibTrans" presStyleCnt="0"/>
      <dgm:spPr/>
    </dgm:pt>
    <dgm:pt modelId="{35F5072D-10C7-4F22-BCE7-F99C95AEFAB7}" type="pres">
      <dgm:prSet presAssocID="{2010E48B-E2EC-440A-9DDB-803781FEBE01}" presName="node" presStyleLbl="node1" presStyleIdx="5" presStyleCnt="7">
        <dgm:presLayoutVars>
          <dgm:bulletEnabled val="1"/>
        </dgm:presLayoutVars>
      </dgm:prSet>
      <dgm:spPr/>
    </dgm:pt>
    <dgm:pt modelId="{FDBB47DD-74A8-4ADC-B575-6D1ABE6E0135}" type="pres">
      <dgm:prSet presAssocID="{F82D88E5-5E09-4A8C-8E0A-EAF9B43D532A}" presName="sibTrans" presStyleCnt="0"/>
      <dgm:spPr/>
    </dgm:pt>
    <dgm:pt modelId="{63E885EA-7524-420F-99F7-1DBFF2EFAB2C}" type="pres">
      <dgm:prSet presAssocID="{AD33EBBA-6F06-40AF-AE0D-85894B57BCA5}" presName="node" presStyleLbl="node1" presStyleIdx="6" presStyleCnt="7">
        <dgm:presLayoutVars>
          <dgm:bulletEnabled val="1"/>
        </dgm:presLayoutVars>
      </dgm:prSet>
      <dgm:spPr/>
    </dgm:pt>
  </dgm:ptLst>
  <dgm:cxnLst>
    <dgm:cxn modelId="{55C1BD02-4144-47EE-B450-044AD826D9FF}" type="presOf" srcId="{3304F16D-8FF5-4907-80A6-E2FF4E4506A3}" destId="{11144AC6-BB80-4224-85E1-8C69C5A06382}" srcOrd="0" destOrd="0" presId="urn:microsoft.com/office/officeart/2005/8/layout/default"/>
    <dgm:cxn modelId="{1C52EA0A-473B-40D6-B84D-B5CCBE1863AE}" type="presOf" srcId="{C0AFFBF5-73EB-4C00-A6FC-656EC76240AC}" destId="{D56BE4BB-9FC4-4D39-8110-16FC78E07447}" srcOrd="0" destOrd="0" presId="urn:microsoft.com/office/officeart/2005/8/layout/default"/>
    <dgm:cxn modelId="{C2EBE00F-9DEA-45F1-A41D-73D5A836F6CF}" srcId="{82561CB6-1573-4892-BB2D-9AA2153E07E7}" destId="{BB6E7E69-4388-4B80-92C5-D4358859400F}" srcOrd="3" destOrd="0" parTransId="{17A1895A-CFFD-449E-94D4-97F613498340}" sibTransId="{723A6431-88C1-481A-875D-AE57D1AEE57C}"/>
    <dgm:cxn modelId="{EBFC3412-E6DA-4573-8761-A8F0221DD999}" type="presOf" srcId="{BB6E7E69-4388-4B80-92C5-D4358859400F}" destId="{1C2561DD-4EF3-4134-B8D6-1AD277550B5E}" srcOrd="0" destOrd="0" presId="urn:microsoft.com/office/officeart/2005/8/layout/default"/>
    <dgm:cxn modelId="{03B05318-856A-400C-AEE8-B86939443545}" type="presOf" srcId="{F183857E-0821-413E-A626-C54717CCBBFB}" destId="{00DA1C18-B67A-4A75-AAAC-4AC2A4B5A897}" srcOrd="0" destOrd="0" presId="urn:microsoft.com/office/officeart/2005/8/layout/default"/>
    <dgm:cxn modelId="{06CF1D2A-4B11-4135-B450-B256424383C8}" type="presOf" srcId="{905A0132-5915-4698-83BB-AA0CE5978E53}" destId="{98F34C0F-D5E8-4FFE-9672-F2DE88CC5382}" srcOrd="0" destOrd="0" presId="urn:microsoft.com/office/officeart/2005/8/layout/default"/>
    <dgm:cxn modelId="{6FAAF230-2C15-4B6D-8830-7F265AE36CEF}" srcId="{82561CB6-1573-4892-BB2D-9AA2153E07E7}" destId="{2010E48B-E2EC-440A-9DDB-803781FEBE01}" srcOrd="5" destOrd="0" parTransId="{605D62F7-4378-493E-B4EA-459A23F4DB98}" sibTransId="{F82D88E5-5E09-4A8C-8E0A-EAF9B43D532A}"/>
    <dgm:cxn modelId="{7809C738-CA76-453A-8C49-B350DE042AA1}" srcId="{82561CB6-1573-4892-BB2D-9AA2153E07E7}" destId="{F183857E-0821-413E-A626-C54717CCBBFB}" srcOrd="0" destOrd="0" parTransId="{6EA1029B-2963-43A8-B0DD-157BE06CA454}" sibTransId="{9A0CC274-EE0F-4A30-8CE9-FD2273D889CE}"/>
    <dgm:cxn modelId="{AFF8665C-166A-4678-9253-224BE5B807A3}" srcId="{82561CB6-1573-4892-BB2D-9AA2153E07E7}" destId="{C0AFFBF5-73EB-4C00-A6FC-656EC76240AC}" srcOrd="1" destOrd="0" parTransId="{BC0286C8-FAD9-4D55-889F-9367A1D86CAB}" sibTransId="{40433813-3C2C-45B4-BAFE-9442BF225C60}"/>
    <dgm:cxn modelId="{2B9F6E5F-E4CB-488D-901D-3C6B02A9349F}" type="presOf" srcId="{AD33EBBA-6F06-40AF-AE0D-85894B57BCA5}" destId="{63E885EA-7524-420F-99F7-1DBFF2EFAB2C}" srcOrd="0" destOrd="0" presId="urn:microsoft.com/office/officeart/2005/8/layout/default"/>
    <dgm:cxn modelId="{E3A4196E-E553-4656-BCEF-5C0FD28CACA1}" srcId="{82561CB6-1573-4892-BB2D-9AA2153E07E7}" destId="{3304F16D-8FF5-4907-80A6-E2FF4E4506A3}" srcOrd="2" destOrd="0" parTransId="{01D0905C-07D0-4B28-8ADF-3E794B6B70C5}" sibTransId="{EC4ADE3F-FA3C-41CD-84E7-4B83BC0BDF13}"/>
    <dgm:cxn modelId="{4609D26E-8451-483D-A01F-E054FE732453}" type="presOf" srcId="{2010E48B-E2EC-440A-9DDB-803781FEBE01}" destId="{35F5072D-10C7-4F22-BCE7-F99C95AEFAB7}" srcOrd="0" destOrd="0" presId="urn:microsoft.com/office/officeart/2005/8/layout/default"/>
    <dgm:cxn modelId="{33F995A6-9CA8-422E-AC46-6DE20336C6C4}" type="presOf" srcId="{82561CB6-1573-4892-BB2D-9AA2153E07E7}" destId="{0B7FB9B3-C30D-4588-9870-523270D181EC}" srcOrd="0" destOrd="0" presId="urn:microsoft.com/office/officeart/2005/8/layout/default"/>
    <dgm:cxn modelId="{6DFE4EB4-7F38-4593-98A6-6ECD262CFA8E}" srcId="{82561CB6-1573-4892-BB2D-9AA2153E07E7}" destId="{905A0132-5915-4698-83BB-AA0CE5978E53}" srcOrd="4" destOrd="0" parTransId="{780C3459-7BDD-417C-83A6-36960A49D3DB}" sibTransId="{544BB6E3-49B8-45AA-A40D-CB28CFDDC6A5}"/>
    <dgm:cxn modelId="{C47661B9-765B-44FA-9E6A-2F2701A35AF6}" srcId="{82561CB6-1573-4892-BB2D-9AA2153E07E7}" destId="{AD33EBBA-6F06-40AF-AE0D-85894B57BCA5}" srcOrd="6" destOrd="0" parTransId="{2C205A94-5AD8-4070-975E-F5F9F5E822F6}" sibTransId="{68A8EE29-18EB-49AC-AEDD-E3F543ADBB65}"/>
    <dgm:cxn modelId="{B511C8F2-4012-4172-AD5E-CF6772378516}" type="presParOf" srcId="{0B7FB9B3-C30D-4588-9870-523270D181EC}" destId="{00DA1C18-B67A-4A75-AAAC-4AC2A4B5A897}" srcOrd="0" destOrd="0" presId="urn:microsoft.com/office/officeart/2005/8/layout/default"/>
    <dgm:cxn modelId="{473EFF3F-4CAF-418A-8D96-DEB0A3E6410D}" type="presParOf" srcId="{0B7FB9B3-C30D-4588-9870-523270D181EC}" destId="{C1684655-0CD8-4A36-A74C-2491918C8513}" srcOrd="1" destOrd="0" presId="urn:microsoft.com/office/officeart/2005/8/layout/default"/>
    <dgm:cxn modelId="{618BEA85-76C8-497A-8904-82A0F59144AC}" type="presParOf" srcId="{0B7FB9B3-C30D-4588-9870-523270D181EC}" destId="{D56BE4BB-9FC4-4D39-8110-16FC78E07447}" srcOrd="2" destOrd="0" presId="urn:microsoft.com/office/officeart/2005/8/layout/default"/>
    <dgm:cxn modelId="{73E1373B-F58B-4826-B9A9-170BEBEAA8B1}" type="presParOf" srcId="{0B7FB9B3-C30D-4588-9870-523270D181EC}" destId="{5D046723-348B-4980-8723-C3ACBF862425}" srcOrd="3" destOrd="0" presId="urn:microsoft.com/office/officeart/2005/8/layout/default"/>
    <dgm:cxn modelId="{659508EE-A878-4B22-ACC4-04A57156BA70}" type="presParOf" srcId="{0B7FB9B3-C30D-4588-9870-523270D181EC}" destId="{11144AC6-BB80-4224-85E1-8C69C5A06382}" srcOrd="4" destOrd="0" presId="urn:microsoft.com/office/officeart/2005/8/layout/default"/>
    <dgm:cxn modelId="{60AC9152-114D-4728-AA62-04431503F027}" type="presParOf" srcId="{0B7FB9B3-C30D-4588-9870-523270D181EC}" destId="{CAB81B9E-C68B-4C73-A05D-7C1B6AE9EC02}" srcOrd="5" destOrd="0" presId="urn:microsoft.com/office/officeart/2005/8/layout/default"/>
    <dgm:cxn modelId="{69854957-1416-4157-967D-287B8A5DD7FD}" type="presParOf" srcId="{0B7FB9B3-C30D-4588-9870-523270D181EC}" destId="{1C2561DD-4EF3-4134-B8D6-1AD277550B5E}" srcOrd="6" destOrd="0" presId="urn:microsoft.com/office/officeart/2005/8/layout/default"/>
    <dgm:cxn modelId="{456911DF-2080-4186-A535-4171662B68B5}" type="presParOf" srcId="{0B7FB9B3-C30D-4588-9870-523270D181EC}" destId="{1C2582BA-ABCC-4F36-9282-41DCA4DA7F92}" srcOrd="7" destOrd="0" presId="urn:microsoft.com/office/officeart/2005/8/layout/default"/>
    <dgm:cxn modelId="{C32DF91C-5159-4D0D-8477-14FC43DAFF5B}" type="presParOf" srcId="{0B7FB9B3-C30D-4588-9870-523270D181EC}" destId="{98F34C0F-D5E8-4FFE-9672-F2DE88CC5382}" srcOrd="8" destOrd="0" presId="urn:microsoft.com/office/officeart/2005/8/layout/default"/>
    <dgm:cxn modelId="{CAC53AF9-ADA0-40EE-810E-2D2468DAFDCB}" type="presParOf" srcId="{0B7FB9B3-C30D-4588-9870-523270D181EC}" destId="{F9D85737-BBF4-498D-A5D2-F1EB4AF83335}" srcOrd="9" destOrd="0" presId="urn:microsoft.com/office/officeart/2005/8/layout/default"/>
    <dgm:cxn modelId="{DCA59F68-AD0C-4B86-9B6B-7E666F5F3CD1}" type="presParOf" srcId="{0B7FB9B3-C30D-4588-9870-523270D181EC}" destId="{35F5072D-10C7-4F22-BCE7-F99C95AEFAB7}" srcOrd="10" destOrd="0" presId="urn:microsoft.com/office/officeart/2005/8/layout/default"/>
    <dgm:cxn modelId="{B100F327-0434-45D9-8557-64923F9FA6D0}" type="presParOf" srcId="{0B7FB9B3-C30D-4588-9870-523270D181EC}" destId="{FDBB47DD-74A8-4ADC-B575-6D1ABE6E0135}" srcOrd="11" destOrd="0" presId="urn:microsoft.com/office/officeart/2005/8/layout/default"/>
    <dgm:cxn modelId="{7DAE927E-C449-4634-8D4C-F8F13B10D80F}" type="presParOf" srcId="{0B7FB9B3-C30D-4588-9870-523270D181EC}" destId="{63E885EA-7524-420F-99F7-1DBFF2EFAB2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17496-8890-4D42-8993-24CBAB5690A3}">
      <dsp:nvSpPr>
        <dsp:cNvPr id="0" name=""/>
        <dsp:cNvSpPr/>
      </dsp:nvSpPr>
      <dsp:spPr>
        <a:xfrm>
          <a:off x="0" y="527"/>
          <a:ext cx="1123314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A5C0859-D9B2-4755-803D-5A327071D677}">
      <dsp:nvSpPr>
        <dsp:cNvPr id="0" name=""/>
        <dsp:cNvSpPr/>
      </dsp:nvSpPr>
      <dsp:spPr>
        <a:xfrm>
          <a:off x="0" y="527"/>
          <a:ext cx="11233149" cy="6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14:00: Welcome</a:t>
          </a:r>
          <a:endParaRPr lang="en-US" sz="2500" kern="1200" dirty="0"/>
        </a:p>
      </dsp:txBody>
      <dsp:txXfrm>
        <a:off x="0" y="527"/>
        <a:ext cx="11233149" cy="617160"/>
      </dsp:txXfrm>
    </dsp:sp>
    <dsp:sp modelId="{32EC42CE-AFB5-4D46-92F6-75AAD866C45E}">
      <dsp:nvSpPr>
        <dsp:cNvPr id="0" name=""/>
        <dsp:cNvSpPr/>
      </dsp:nvSpPr>
      <dsp:spPr>
        <a:xfrm>
          <a:off x="0" y="617687"/>
          <a:ext cx="1123314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CBD4EBE-00EC-43E0-8E9D-E06C06C0DC2C}">
      <dsp:nvSpPr>
        <dsp:cNvPr id="0" name=""/>
        <dsp:cNvSpPr/>
      </dsp:nvSpPr>
      <dsp:spPr>
        <a:xfrm>
          <a:off x="0" y="617687"/>
          <a:ext cx="11233149" cy="6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14:15: Case Management, by Tula</a:t>
          </a:r>
          <a:endParaRPr lang="en-US" sz="2500" kern="1200" dirty="0"/>
        </a:p>
      </dsp:txBody>
      <dsp:txXfrm>
        <a:off x="0" y="617687"/>
        <a:ext cx="11233149" cy="617160"/>
      </dsp:txXfrm>
    </dsp:sp>
    <dsp:sp modelId="{B6B35E3F-7F25-4E61-A419-C68D5FE39E7A}">
      <dsp:nvSpPr>
        <dsp:cNvPr id="0" name=""/>
        <dsp:cNvSpPr/>
      </dsp:nvSpPr>
      <dsp:spPr>
        <a:xfrm>
          <a:off x="0" y="1234847"/>
          <a:ext cx="1123314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964A172-6E61-406A-A5EB-784D39F443E6}">
      <dsp:nvSpPr>
        <dsp:cNvPr id="0" name=""/>
        <dsp:cNvSpPr/>
      </dsp:nvSpPr>
      <dsp:spPr>
        <a:xfrm>
          <a:off x="0" y="1234847"/>
          <a:ext cx="11233149" cy="6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15:15: Break</a:t>
          </a:r>
          <a:endParaRPr lang="en-US" sz="2500" kern="1200" dirty="0"/>
        </a:p>
      </dsp:txBody>
      <dsp:txXfrm>
        <a:off x="0" y="1234847"/>
        <a:ext cx="11233149" cy="617160"/>
      </dsp:txXfrm>
    </dsp:sp>
    <dsp:sp modelId="{AAD9BAD4-C0B6-4FF7-B3B6-829FA6A840F4}">
      <dsp:nvSpPr>
        <dsp:cNvPr id="0" name=""/>
        <dsp:cNvSpPr/>
      </dsp:nvSpPr>
      <dsp:spPr>
        <a:xfrm>
          <a:off x="0" y="1852007"/>
          <a:ext cx="1123314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3BC41A5-0A75-459B-8E9E-99A39378CA1A}">
      <dsp:nvSpPr>
        <dsp:cNvPr id="0" name=""/>
        <dsp:cNvSpPr/>
      </dsp:nvSpPr>
      <dsp:spPr>
        <a:xfrm>
          <a:off x="0" y="1852007"/>
          <a:ext cx="11233149" cy="6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15:30: ‘Payments for Accommodation purchases’, </a:t>
          </a:r>
          <a:r>
            <a:rPr lang="en-GB" sz="2500" u="sng" kern="1200" dirty="0">
              <a:hlinkClick xmlns:r="http://schemas.openxmlformats.org/officeDocument/2006/relationships" r:id="rId1"/>
            </a:rPr>
            <a:t>Ben Collins KC</a:t>
          </a:r>
          <a:r>
            <a:rPr lang="en-GB" sz="2500" kern="1200" dirty="0"/>
            <a:t> and </a:t>
          </a:r>
          <a:r>
            <a:rPr lang="en-GB" sz="2500" u="sng" kern="1200" dirty="0">
              <a:hlinkClick xmlns:r="http://schemas.openxmlformats.org/officeDocument/2006/relationships" r:id="rId2"/>
            </a:rPr>
            <a:t>Carl Rix</a:t>
          </a:r>
          <a:r>
            <a:rPr lang="en-GB" sz="2500" kern="1200" dirty="0"/>
            <a:t> </a:t>
          </a:r>
          <a:endParaRPr lang="en-US" sz="2500" kern="1200" dirty="0"/>
        </a:p>
      </dsp:txBody>
      <dsp:txXfrm>
        <a:off x="0" y="1852007"/>
        <a:ext cx="11233149" cy="617160"/>
      </dsp:txXfrm>
    </dsp:sp>
    <dsp:sp modelId="{74BCADDA-51DC-41EF-9697-0ABA28156B7B}">
      <dsp:nvSpPr>
        <dsp:cNvPr id="0" name=""/>
        <dsp:cNvSpPr/>
      </dsp:nvSpPr>
      <dsp:spPr>
        <a:xfrm>
          <a:off x="0" y="2469167"/>
          <a:ext cx="1123314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4360C27-18B0-4BAC-B988-3B2BDE35711D}">
      <dsp:nvSpPr>
        <dsp:cNvPr id="0" name=""/>
        <dsp:cNvSpPr/>
      </dsp:nvSpPr>
      <dsp:spPr>
        <a:xfrm>
          <a:off x="0" y="2469167"/>
          <a:ext cx="11233149" cy="6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16:15:  Professional Values</a:t>
          </a:r>
          <a:endParaRPr lang="en-US" sz="2500" kern="1200" dirty="0"/>
        </a:p>
      </dsp:txBody>
      <dsp:txXfrm>
        <a:off x="0" y="2469167"/>
        <a:ext cx="11233149" cy="617160"/>
      </dsp:txXfrm>
    </dsp:sp>
    <dsp:sp modelId="{0AA4EB5B-9A75-4CA1-AB87-D3409B308CF3}">
      <dsp:nvSpPr>
        <dsp:cNvPr id="0" name=""/>
        <dsp:cNvSpPr/>
      </dsp:nvSpPr>
      <dsp:spPr>
        <a:xfrm>
          <a:off x="0" y="3086327"/>
          <a:ext cx="1123314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EC78C65-4CFC-40EC-ABC3-BE9B81DFE944}">
      <dsp:nvSpPr>
        <dsp:cNvPr id="0" name=""/>
        <dsp:cNvSpPr/>
      </dsp:nvSpPr>
      <dsp:spPr>
        <a:xfrm>
          <a:off x="0" y="3086327"/>
          <a:ext cx="11233149" cy="6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17:30:  Meeting Closes</a:t>
          </a:r>
          <a:endParaRPr lang="en-US" sz="2500" kern="1200" dirty="0"/>
        </a:p>
      </dsp:txBody>
      <dsp:txXfrm>
        <a:off x="0" y="3086327"/>
        <a:ext cx="11233149" cy="617160"/>
      </dsp:txXfrm>
    </dsp:sp>
    <dsp:sp modelId="{8EE437D3-E9CE-409B-B0D1-0E5D11D2D85D}">
      <dsp:nvSpPr>
        <dsp:cNvPr id="0" name=""/>
        <dsp:cNvSpPr/>
      </dsp:nvSpPr>
      <dsp:spPr>
        <a:xfrm>
          <a:off x="0" y="3703487"/>
          <a:ext cx="1123314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134FB1A-484F-4FD6-BCF1-BC13FBE5AC28}">
      <dsp:nvSpPr>
        <dsp:cNvPr id="0" name=""/>
        <dsp:cNvSpPr/>
      </dsp:nvSpPr>
      <dsp:spPr>
        <a:xfrm>
          <a:off x="0" y="3703487"/>
          <a:ext cx="11233149" cy="6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17:30-18:30 Drinks with Old Square Chambers Clerks and Barristers </a:t>
          </a:r>
          <a:endParaRPr lang="en-US" sz="2500" kern="1200" dirty="0"/>
        </a:p>
      </dsp:txBody>
      <dsp:txXfrm>
        <a:off x="0" y="3703487"/>
        <a:ext cx="11233149" cy="617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A575F-1F27-4AD4-A89B-8AEDD2FE15E3}">
      <dsp:nvSpPr>
        <dsp:cNvPr id="0" name=""/>
        <dsp:cNvSpPr/>
      </dsp:nvSpPr>
      <dsp:spPr>
        <a:xfrm>
          <a:off x="0" y="990760"/>
          <a:ext cx="3159323" cy="200617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A768DC5-56D4-4C10-AB6D-1E1A5B86E9DA}">
      <dsp:nvSpPr>
        <dsp:cNvPr id="0" name=""/>
        <dsp:cNvSpPr/>
      </dsp:nvSpPr>
      <dsp:spPr>
        <a:xfrm>
          <a:off x="351035" y="1324244"/>
          <a:ext cx="3159323" cy="200617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24.2 fee earner FTEs plus 2 trainees</a:t>
          </a:r>
        </a:p>
      </dsp:txBody>
      <dsp:txXfrm>
        <a:off x="409794" y="1383003"/>
        <a:ext cx="3041805" cy="1888652"/>
      </dsp:txXfrm>
    </dsp:sp>
    <dsp:sp modelId="{2869F0A5-B0F5-4DDD-927F-02AA95CAD400}">
      <dsp:nvSpPr>
        <dsp:cNvPr id="0" name=""/>
        <dsp:cNvSpPr/>
      </dsp:nvSpPr>
      <dsp:spPr>
        <a:xfrm>
          <a:off x="3861394" y="990760"/>
          <a:ext cx="3159323" cy="200617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0FBFCE-9DD7-4101-B624-5E8AA2FE684B}">
      <dsp:nvSpPr>
        <dsp:cNvPr id="0" name=""/>
        <dsp:cNvSpPr/>
      </dsp:nvSpPr>
      <dsp:spPr>
        <a:xfrm>
          <a:off x="4212430" y="1324244"/>
          <a:ext cx="3159323" cy="200617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Effective capacity reduced due to maternity leave and apprenticeships</a:t>
          </a:r>
        </a:p>
      </dsp:txBody>
      <dsp:txXfrm>
        <a:off x="4271189" y="1383003"/>
        <a:ext cx="3041805" cy="1888652"/>
      </dsp:txXfrm>
    </dsp:sp>
    <dsp:sp modelId="{BC18BA7E-52E5-4FDF-AF0F-A7547696CE2D}">
      <dsp:nvSpPr>
        <dsp:cNvPr id="0" name=""/>
        <dsp:cNvSpPr/>
      </dsp:nvSpPr>
      <dsp:spPr>
        <a:xfrm>
          <a:off x="7722789" y="990760"/>
          <a:ext cx="3159323" cy="200617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5E53FCD-D046-465B-9F8C-765CDB0FCB84}">
      <dsp:nvSpPr>
        <dsp:cNvPr id="0" name=""/>
        <dsp:cNvSpPr/>
      </dsp:nvSpPr>
      <dsp:spPr>
        <a:xfrm>
          <a:off x="8073825" y="1324244"/>
          <a:ext cx="3159323" cy="200617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Average revenue per adviser: £124.5k vs £153k budget</a:t>
          </a:r>
        </a:p>
      </dsp:txBody>
      <dsp:txXfrm>
        <a:off x="8132584" y="1383003"/>
        <a:ext cx="3041805" cy="18886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E285C-FDFE-403F-8504-29655265EB57}">
      <dsp:nvSpPr>
        <dsp:cNvPr id="0" name=""/>
        <dsp:cNvSpPr/>
      </dsp:nvSpPr>
      <dsp:spPr>
        <a:xfrm>
          <a:off x="0" y="527"/>
          <a:ext cx="11233149" cy="1234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BBF3D0-9190-4135-BA62-1C8AA9E757C4}">
      <dsp:nvSpPr>
        <dsp:cNvPr id="0" name=""/>
        <dsp:cNvSpPr/>
      </dsp:nvSpPr>
      <dsp:spPr>
        <a:xfrm>
          <a:off x="373381" y="278249"/>
          <a:ext cx="678876" cy="6788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C886CC-B7A4-44C3-8821-DB6DB76F7B19}">
      <dsp:nvSpPr>
        <dsp:cNvPr id="0" name=""/>
        <dsp:cNvSpPr/>
      </dsp:nvSpPr>
      <dsp:spPr>
        <a:xfrm>
          <a:off x="1425639" y="527"/>
          <a:ext cx="9807509" cy="12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32" tIns="130632" rIns="130632" bIns="130632" numCol="1" spcCol="1270" anchor="ctr" anchorCtr="0">
          <a:noAutofit/>
        </a:bodyPr>
        <a:lstStyle/>
        <a:p>
          <a:pPr marL="0" lvl="0" indent="0" algn="l" defTabSz="1111250">
            <a:lnSpc>
              <a:spcPct val="90000"/>
            </a:lnSpc>
            <a:spcBef>
              <a:spcPct val="0"/>
            </a:spcBef>
            <a:spcAft>
              <a:spcPct val="35000"/>
            </a:spcAft>
            <a:buNone/>
          </a:pPr>
          <a:r>
            <a:rPr lang="en-US" sz="2500" kern="1200"/>
            <a:t>Direct costs: £1.36m (£7k under budget)</a:t>
          </a:r>
        </a:p>
      </dsp:txBody>
      <dsp:txXfrm>
        <a:off x="1425639" y="527"/>
        <a:ext cx="9807509" cy="1234320"/>
      </dsp:txXfrm>
    </dsp:sp>
    <dsp:sp modelId="{D71FB42B-1460-42BD-B588-AAED4D502A02}">
      <dsp:nvSpPr>
        <dsp:cNvPr id="0" name=""/>
        <dsp:cNvSpPr/>
      </dsp:nvSpPr>
      <dsp:spPr>
        <a:xfrm>
          <a:off x="0" y="1543427"/>
          <a:ext cx="11233149" cy="1234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28BD8-25DC-493C-B0AA-E12968C80F6F}">
      <dsp:nvSpPr>
        <dsp:cNvPr id="0" name=""/>
        <dsp:cNvSpPr/>
      </dsp:nvSpPr>
      <dsp:spPr>
        <a:xfrm>
          <a:off x="373381" y="1821149"/>
          <a:ext cx="678876" cy="6788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C757E1-2A27-4F10-A325-6C3B5856554C}">
      <dsp:nvSpPr>
        <dsp:cNvPr id="0" name=""/>
        <dsp:cNvSpPr/>
      </dsp:nvSpPr>
      <dsp:spPr>
        <a:xfrm>
          <a:off x="1425639" y="1543427"/>
          <a:ext cx="9807509" cy="12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32" tIns="130632" rIns="130632" bIns="130632" numCol="1" spcCol="1270" anchor="ctr" anchorCtr="0">
          <a:noAutofit/>
        </a:bodyPr>
        <a:lstStyle/>
        <a:p>
          <a:pPr marL="0" lvl="0" indent="0" algn="l" defTabSz="1111250">
            <a:lnSpc>
              <a:spcPct val="90000"/>
            </a:lnSpc>
            <a:spcBef>
              <a:spcPct val="0"/>
            </a:spcBef>
            <a:spcAft>
              <a:spcPct val="35000"/>
            </a:spcAft>
            <a:buNone/>
          </a:pPr>
          <a:r>
            <a:rPr lang="en-US" sz="2500" kern="1200"/>
            <a:t>Gross margin: £1.86m (58%)</a:t>
          </a:r>
        </a:p>
      </dsp:txBody>
      <dsp:txXfrm>
        <a:off x="1425639" y="1543427"/>
        <a:ext cx="9807509" cy="1234320"/>
      </dsp:txXfrm>
    </dsp:sp>
    <dsp:sp modelId="{7A24A58E-51F6-4440-91E0-866F484A3C93}">
      <dsp:nvSpPr>
        <dsp:cNvPr id="0" name=""/>
        <dsp:cNvSpPr/>
      </dsp:nvSpPr>
      <dsp:spPr>
        <a:xfrm>
          <a:off x="0" y="3086327"/>
          <a:ext cx="11233149" cy="1234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0AB9FC-C5C7-49DB-8D0E-EF14470B17D8}">
      <dsp:nvSpPr>
        <dsp:cNvPr id="0" name=""/>
        <dsp:cNvSpPr/>
      </dsp:nvSpPr>
      <dsp:spPr>
        <a:xfrm>
          <a:off x="373381" y="3364049"/>
          <a:ext cx="678876" cy="6788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1DA649-DFD8-4873-9DD8-8CA9087C2268}">
      <dsp:nvSpPr>
        <dsp:cNvPr id="0" name=""/>
        <dsp:cNvSpPr/>
      </dsp:nvSpPr>
      <dsp:spPr>
        <a:xfrm>
          <a:off x="1425639" y="3086327"/>
          <a:ext cx="9807509" cy="12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32" tIns="130632" rIns="130632" bIns="130632" numCol="1" spcCol="1270" anchor="ctr" anchorCtr="0">
          <a:noAutofit/>
        </a:bodyPr>
        <a:lstStyle/>
        <a:p>
          <a:pPr marL="0" lvl="0" indent="0" algn="l" defTabSz="1111250">
            <a:lnSpc>
              <a:spcPct val="90000"/>
            </a:lnSpc>
            <a:spcBef>
              <a:spcPct val="0"/>
            </a:spcBef>
            <a:spcAft>
              <a:spcPct val="35000"/>
            </a:spcAft>
            <a:buNone/>
          </a:pPr>
          <a:r>
            <a:rPr lang="en-US" sz="2500" kern="1200" dirty="0"/>
            <a:t>Significant improvement from 50% a this point last year</a:t>
          </a:r>
        </a:p>
      </dsp:txBody>
      <dsp:txXfrm>
        <a:off x="1425639" y="3086327"/>
        <a:ext cx="9807509" cy="1234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356E3-443F-4A6B-BED8-7049377BEAE8}">
      <dsp:nvSpPr>
        <dsp:cNvPr id="0" name=""/>
        <dsp:cNvSpPr/>
      </dsp:nvSpPr>
      <dsp:spPr>
        <a:xfrm>
          <a:off x="0" y="990760"/>
          <a:ext cx="3159323" cy="2006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8D98D54-AF02-47F4-B33B-77BD2573D490}">
      <dsp:nvSpPr>
        <dsp:cNvPr id="0" name=""/>
        <dsp:cNvSpPr/>
      </dsp:nvSpPr>
      <dsp:spPr>
        <a:xfrm>
          <a:off x="351035" y="1324244"/>
          <a:ext cx="3159323" cy="200617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47 new matters opened (down from 94)</a:t>
          </a:r>
        </a:p>
      </dsp:txBody>
      <dsp:txXfrm>
        <a:off x="409794" y="1383003"/>
        <a:ext cx="3041805" cy="1888652"/>
      </dsp:txXfrm>
    </dsp:sp>
    <dsp:sp modelId="{A6A7170B-7106-407F-A5B2-891550E531A1}">
      <dsp:nvSpPr>
        <dsp:cNvPr id="0" name=""/>
        <dsp:cNvSpPr/>
      </dsp:nvSpPr>
      <dsp:spPr>
        <a:xfrm>
          <a:off x="3861394" y="990760"/>
          <a:ext cx="3159323" cy="2006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ED0C7F1-171F-4925-9ED6-7D8C15DC1B9A}">
      <dsp:nvSpPr>
        <dsp:cNvPr id="0" name=""/>
        <dsp:cNvSpPr/>
      </dsp:nvSpPr>
      <dsp:spPr>
        <a:xfrm>
          <a:off x="4212430" y="1324244"/>
          <a:ext cx="3159323" cy="200617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 c</a:t>
          </a:r>
          <a:r>
            <a:rPr lang="en-US" sz="2200" kern="1200"/>
            <a:t>hange reflects </a:t>
          </a:r>
          <a:r>
            <a:rPr lang="en-GB" sz="2200" kern="1200"/>
            <a:t>use of </a:t>
          </a:r>
          <a:r>
            <a:rPr lang="en-US" sz="2200" kern="1200"/>
            <a:t>new </a:t>
          </a:r>
          <a:r>
            <a:rPr lang="en-GB" sz="2200" kern="1200"/>
            <a:t>opportunities</a:t>
          </a:r>
          <a:endParaRPr lang="en-US" sz="2200" kern="1200"/>
        </a:p>
      </dsp:txBody>
      <dsp:txXfrm>
        <a:off x="4271189" y="1383003"/>
        <a:ext cx="3041805" cy="1888652"/>
      </dsp:txXfrm>
    </dsp:sp>
    <dsp:sp modelId="{0ED678AE-867A-4048-AC51-541E07424BC4}">
      <dsp:nvSpPr>
        <dsp:cNvPr id="0" name=""/>
        <dsp:cNvSpPr/>
      </dsp:nvSpPr>
      <dsp:spPr>
        <a:xfrm>
          <a:off x="7722789" y="990760"/>
          <a:ext cx="3159323" cy="2006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38CB8F3-5DDD-4DBF-94CA-24E1AFA0190F}">
      <dsp:nvSpPr>
        <dsp:cNvPr id="0" name=""/>
        <dsp:cNvSpPr/>
      </dsp:nvSpPr>
      <dsp:spPr>
        <a:xfrm>
          <a:off x="8073825" y="1324244"/>
          <a:ext cx="3159323" cy="200617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The medical, legal and procedural complexity and volume of work (if not matters) has increased notably</a:t>
          </a:r>
          <a:endParaRPr lang="en-US" sz="2200" kern="1200"/>
        </a:p>
      </dsp:txBody>
      <dsp:txXfrm>
        <a:off x="8132584" y="1383003"/>
        <a:ext cx="3041805" cy="18886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DA8E6-B79F-44CD-A86F-B8FCEE256CAC}">
      <dsp:nvSpPr>
        <dsp:cNvPr id="0" name=""/>
        <dsp:cNvSpPr/>
      </dsp:nvSpPr>
      <dsp:spPr>
        <a:xfrm>
          <a:off x="0" y="81705"/>
          <a:ext cx="5656356" cy="783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Laser focus on case resolution</a:t>
          </a:r>
        </a:p>
      </dsp:txBody>
      <dsp:txXfrm>
        <a:off x="38231" y="119936"/>
        <a:ext cx="5579894" cy="706706"/>
      </dsp:txXfrm>
    </dsp:sp>
    <dsp:sp modelId="{48D00EAE-8F88-40CD-AC94-80B8F577E408}">
      <dsp:nvSpPr>
        <dsp:cNvPr id="0" name=""/>
        <dsp:cNvSpPr/>
      </dsp:nvSpPr>
      <dsp:spPr>
        <a:xfrm>
          <a:off x="0" y="925354"/>
          <a:ext cx="5656356" cy="783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Converting </a:t>
          </a:r>
          <a:r>
            <a:rPr lang="en-US" sz="2100" kern="1200" dirty="0" err="1"/>
            <a:t>recognised</a:t>
          </a:r>
          <a:r>
            <a:rPr lang="en-US" sz="2100" kern="1200" dirty="0"/>
            <a:t> </a:t>
          </a:r>
          <a:r>
            <a:rPr lang="en-US" sz="2100" kern="1200" dirty="0" err="1"/>
            <a:t>WiP</a:t>
          </a:r>
          <a:r>
            <a:rPr lang="en-US" sz="2100" kern="1200" dirty="0"/>
            <a:t> to cash</a:t>
          </a:r>
        </a:p>
      </dsp:txBody>
      <dsp:txXfrm>
        <a:off x="38231" y="963585"/>
        <a:ext cx="5579894" cy="706706"/>
      </dsp:txXfrm>
    </dsp:sp>
    <dsp:sp modelId="{4DDA6ECA-1F5F-4227-B523-73FBDC87F1A8}">
      <dsp:nvSpPr>
        <dsp:cNvPr id="0" name=""/>
        <dsp:cNvSpPr/>
      </dsp:nvSpPr>
      <dsp:spPr>
        <a:xfrm>
          <a:off x="0" y="1769003"/>
          <a:ext cx="5656356" cy="783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Transition to specialism-based supervision model</a:t>
          </a:r>
        </a:p>
      </dsp:txBody>
      <dsp:txXfrm>
        <a:off x="38231" y="1807234"/>
        <a:ext cx="5579894" cy="706706"/>
      </dsp:txXfrm>
    </dsp:sp>
    <dsp:sp modelId="{1B5A1C07-66B0-4C26-9E5C-9566A409694D}">
      <dsp:nvSpPr>
        <dsp:cNvPr id="0" name=""/>
        <dsp:cNvSpPr/>
      </dsp:nvSpPr>
      <dsp:spPr>
        <a:xfrm>
          <a:off x="0" y="2612651"/>
          <a:ext cx="5656356" cy="783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Management structure review ongoing</a:t>
          </a:r>
        </a:p>
      </dsp:txBody>
      <dsp:txXfrm>
        <a:off x="38231" y="2650882"/>
        <a:ext cx="5579894" cy="706706"/>
      </dsp:txXfrm>
    </dsp:sp>
    <dsp:sp modelId="{D6691ECC-33E3-4072-A98A-32B75467987D}">
      <dsp:nvSpPr>
        <dsp:cNvPr id="0" name=""/>
        <dsp:cNvSpPr/>
      </dsp:nvSpPr>
      <dsp:spPr>
        <a:xfrm>
          <a:off x="0" y="3456300"/>
          <a:ext cx="5656356" cy="783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Exploring AI to improve efficiency</a:t>
          </a:r>
        </a:p>
      </dsp:txBody>
      <dsp:txXfrm>
        <a:off x="38231" y="3494531"/>
        <a:ext cx="5579894" cy="7067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A1C18-B67A-4A75-AAAC-4AC2A4B5A897}">
      <dsp:nvSpPr>
        <dsp:cNvPr id="0" name=""/>
        <dsp:cNvSpPr/>
      </dsp:nvSpPr>
      <dsp:spPr>
        <a:xfrm>
          <a:off x="3290" y="463548"/>
          <a:ext cx="2610829" cy="156649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Client-</a:t>
          </a:r>
          <a:r>
            <a:rPr lang="en-US" sz="2600" kern="1200" dirty="0" err="1"/>
            <a:t>centred</a:t>
          </a:r>
          <a:r>
            <a:rPr lang="en-US" sz="2600" kern="1200" dirty="0"/>
            <a:t> integrity</a:t>
          </a:r>
        </a:p>
      </dsp:txBody>
      <dsp:txXfrm>
        <a:off x="3290" y="463548"/>
        <a:ext cx="2610829" cy="1566497"/>
      </dsp:txXfrm>
    </dsp:sp>
    <dsp:sp modelId="{D56BE4BB-9FC4-4D39-8110-16FC78E07447}">
      <dsp:nvSpPr>
        <dsp:cNvPr id="0" name=""/>
        <dsp:cNvSpPr/>
      </dsp:nvSpPr>
      <dsp:spPr>
        <a:xfrm>
          <a:off x="2875203" y="463548"/>
          <a:ext cx="2610829" cy="156649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Excellence, </a:t>
          </a:r>
          <a:r>
            <a:rPr lang="en-US" sz="2600" kern="1200" dirty="0" err="1"/>
            <a:t>rigour</a:t>
          </a:r>
          <a:r>
            <a:rPr lang="en-US" sz="2600" kern="1200" dirty="0"/>
            <a:t> and judgement</a:t>
          </a:r>
        </a:p>
      </dsp:txBody>
      <dsp:txXfrm>
        <a:off x="2875203" y="463548"/>
        <a:ext cx="2610829" cy="1566497"/>
      </dsp:txXfrm>
    </dsp:sp>
    <dsp:sp modelId="{11144AC6-BB80-4224-85E1-8C69C5A06382}">
      <dsp:nvSpPr>
        <dsp:cNvPr id="0" name=""/>
        <dsp:cNvSpPr/>
      </dsp:nvSpPr>
      <dsp:spPr>
        <a:xfrm>
          <a:off x="5747115" y="463548"/>
          <a:ext cx="2610829" cy="156649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Accountability – to clients, colleagues and the business</a:t>
          </a:r>
          <a:endParaRPr lang="en-US" sz="2600" kern="1200" dirty="0"/>
        </a:p>
      </dsp:txBody>
      <dsp:txXfrm>
        <a:off x="5747115" y="463548"/>
        <a:ext cx="2610829" cy="1566497"/>
      </dsp:txXfrm>
    </dsp:sp>
    <dsp:sp modelId="{3BF7C19A-0DD2-4052-93A4-A50322312B27}">
      <dsp:nvSpPr>
        <dsp:cNvPr id="0" name=""/>
        <dsp:cNvSpPr/>
      </dsp:nvSpPr>
      <dsp:spPr>
        <a:xfrm>
          <a:off x="8619028" y="463548"/>
          <a:ext cx="2610829" cy="156649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Collaboration and respect</a:t>
          </a:r>
          <a:endParaRPr lang="en-US" sz="2600" kern="1200" dirty="0"/>
        </a:p>
      </dsp:txBody>
      <dsp:txXfrm>
        <a:off x="8619028" y="463548"/>
        <a:ext cx="2610829" cy="1566497"/>
      </dsp:txXfrm>
    </dsp:sp>
    <dsp:sp modelId="{CCB2906E-29AB-42AA-A792-70FB4DF3902A}">
      <dsp:nvSpPr>
        <dsp:cNvPr id="0" name=""/>
        <dsp:cNvSpPr/>
      </dsp:nvSpPr>
      <dsp:spPr>
        <a:xfrm>
          <a:off x="1439247" y="2291128"/>
          <a:ext cx="2610829" cy="156649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Commercial awareness and sustainability</a:t>
          </a:r>
          <a:endParaRPr lang="en-US" sz="2600" kern="1200" dirty="0"/>
        </a:p>
      </dsp:txBody>
      <dsp:txXfrm>
        <a:off x="1439247" y="2291128"/>
        <a:ext cx="2610829" cy="1566497"/>
      </dsp:txXfrm>
    </dsp:sp>
    <dsp:sp modelId="{20298B5F-0634-403B-8F59-5154EC976E58}">
      <dsp:nvSpPr>
        <dsp:cNvPr id="0" name=""/>
        <dsp:cNvSpPr/>
      </dsp:nvSpPr>
      <dsp:spPr>
        <a:xfrm>
          <a:off x="4311159" y="2291128"/>
          <a:ext cx="2610829" cy="156649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Compassion and professionalism</a:t>
          </a:r>
          <a:endParaRPr lang="en-US" sz="2600" kern="1200" dirty="0"/>
        </a:p>
      </dsp:txBody>
      <dsp:txXfrm>
        <a:off x="4311159" y="2291128"/>
        <a:ext cx="2610829" cy="1566497"/>
      </dsp:txXfrm>
    </dsp:sp>
    <dsp:sp modelId="{8AE424AD-FD99-4F58-919A-6C97F9B6C726}">
      <dsp:nvSpPr>
        <dsp:cNvPr id="0" name=""/>
        <dsp:cNvSpPr/>
      </dsp:nvSpPr>
      <dsp:spPr>
        <a:xfrm>
          <a:off x="7183072" y="2291128"/>
          <a:ext cx="2610829" cy="156649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Continuous learning and improvement</a:t>
          </a:r>
          <a:endParaRPr lang="en-US" sz="2600" kern="1200" dirty="0"/>
        </a:p>
      </dsp:txBody>
      <dsp:txXfrm>
        <a:off x="7183072" y="2291128"/>
        <a:ext cx="2610829" cy="15664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A1C18-B67A-4A75-AAAC-4AC2A4B5A897}">
      <dsp:nvSpPr>
        <dsp:cNvPr id="0" name=""/>
        <dsp:cNvSpPr/>
      </dsp:nvSpPr>
      <dsp:spPr>
        <a:xfrm>
          <a:off x="2886" y="389185"/>
          <a:ext cx="2290121" cy="13740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Being “all-in”</a:t>
          </a:r>
        </a:p>
      </dsp:txBody>
      <dsp:txXfrm>
        <a:off x="2886" y="389185"/>
        <a:ext cx="2290121" cy="1374072"/>
      </dsp:txXfrm>
    </dsp:sp>
    <dsp:sp modelId="{D56BE4BB-9FC4-4D39-8110-16FC78E07447}">
      <dsp:nvSpPr>
        <dsp:cNvPr id="0" name=""/>
        <dsp:cNvSpPr/>
      </dsp:nvSpPr>
      <dsp:spPr>
        <a:xfrm>
          <a:off x="2522020" y="333177"/>
          <a:ext cx="2290121" cy="13740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Assuming positive intent</a:t>
          </a:r>
        </a:p>
      </dsp:txBody>
      <dsp:txXfrm>
        <a:off x="2522020" y="333177"/>
        <a:ext cx="2290121" cy="1374072"/>
      </dsp:txXfrm>
    </dsp:sp>
    <dsp:sp modelId="{11144AC6-BB80-4224-85E1-8C69C5A06382}">
      <dsp:nvSpPr>
        <dsp:cNvPr id="0" name=""/>
        <dsp:cNvSpPr/>
      </dsp:nvSpPr>
      <dsp:spPr>
        <a:xfrm>
          <a:off x="5041153" y="389185"/>
          <a:ext cx="2290121" cy="13740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Psychological safety</a:t>
          </a:r>
        </a:p>
      </dsp:txBody>
      <dsp:txXfrm>
        <a:off x="5041153" y="389185"/>
        <a:ext cx="2290121" cy="1374072"/>
      </dsp:txXfrm>
    </dsp:sp>
    <dsp:sp modelId="{1C2561DD-4EF3-4134-B8D6-1AD277550B5E}">
      <dsp:nvSpPr>
        <dsp:cNvPr id="0" name=""/>
        <dsp:cNvSpPr/>
      </dsp:nvSpPr>
      <dsp:spPr>
        <a:xfrm>
          <a:off x="7560286" y="389185"/>
          <a:ext cx="2290121" cy="13740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Respectful </a:t>
          </a:r>
          <a:r>
            <a:rPr lang="en-US" sz="2700" kern="1200" dirty="0" err="1"/>
            <a:t>candour</a:t>
          </a:r>
          <a:r>
            <a:rPr lang="en-US" sz="2700" kern="1200" dirty="0"/>
            <a:t> – </a:t>
          </a:r>
        </a:p>
      </dsp:txBody>
      <dsp:txXfrm>
        <a:off x="7560286" y="389185"/>
        <a:ext cx="2290121" cy="1374072"/>
      </dsp:txXfrm>
    </dsp:sp>
    <dsp:sp modelId="{98F34C0F-D5E8-4FFE-9672-F2DE88CC5382}">
      <dsp:nvSpPr>
        <dsp:cNvPr id="0" name=""/>
        <dsp:cNvSpPr/>
      </dsp:nvSpPr>
      <dsp:spPr>
        <a:xfrm>
          <a:off x="1262453" y="1992270"/>
          <a:ext cx="2290121" cy="13740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Collective ownership</a:t>
          </a:r>
        </a:p>
      </dsp:txBody>
      <dsp:txXfrm>
        <a:off x="1262453" y="1992270"/>
        <a:ext cx="2290121" cy="1374072"/>
      </dsp:txXfrm>
    </dsp:sp>
    <dsp:sp modelId="{35F5072D-10C7-4F22-BCE7-F99C95AEFAB7}">
      <dsp:nvSpPr>
        <dsp:cNvPr id="0" name=""/>
        <dsp:cNvSpPr/>
      </dsp:nvSpPr>
      <dsp:spPr>
        <a:xfrm>
          <a:off x="3781586" y="1992270"/>
          <a:ext cx="2290121" cy="13740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Boundaries and well-being</a:t>
          </a:r>
        </a:p>
      </dsp:txBody>
      <dsp:txXfrm>
        <a:off x="3781586" y="1992270"/>
        <a:ext cx="2290121" cy="1374072"/>
      </dsp:txXfrm>
    </dsp:sp>
    <dsp:sp modelId="{63E885EA-7524-420F-99F7-1DBFF2EFAB2C}">
      <dsp:nvSpPr>
        <dsp:cNvPr id="0" name=""/>
        <dsp:cNvSpPr/>
      </dsp:nvSpPr>
      <dsp:spPr>
        <a:xfrm>
          <a:off x="6300720" y="1992270"/>
          <a:ext cx="2290121" cy="13740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Constructive challenge</a:t>
          </a:r>
          <a:endParaRPr lang="en-US" sz="2700" kern="1200" dirty="0"/>
        </a:p>
      </dsp:txBody>
      <dsp:txXfrm>
        <a:off x="6300720" y="1992270"/>
        <a:ext cx="2290121" cy="137407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E3387C1-8EFB-44F7-8485-D662F1CF7333}" type="datetime1">
              <a:rPr lang="en-GB" smtClean="0"/>
              <a:t>22/01/2026</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n-GB" smtClean="0"/>
              <a:t>‹#›</a:t>
            </a:fld>
            <a:endParaRPr lang="en-GB"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8D6434E-09F1-48C0-A525-B5A7008B7802}" type="datetime1">
              <a:rPr lang="en-GB" noProof="0" smtClean="0"/>
              <a:t>22/01/2026</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n-GB" noProof="0" smtClean="0"/>
              <a:t>‹#›</a:t>
            </a:fld>
            <a:endParaRPr lang="en-GB"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v.uk/disabled-facilities-grant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independenceathome.org.uk/"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eadway.org.uk/supporting-you/brain-injury-identity-card/"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headway.org.uk/supporting-you/in-your-area/approved-care-provider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D2628-FF7C-4A78-AD4E-5D03260EDF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3268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If your client has a Personal Budget from the council, they will usually get this as a Direct Payment.</a:t>
            </a:r>
          </a:p>
          <a:p>
            <a:pPr marL="109728" indent="0" algn="just">
              <a:buNone/>
            </a:pPr>
            <a:endParaRPr lang="en-GB" dirty="0"/>
          </a:p>
          <a:p>
            <a:pPr algn="just"/>
            <a:r>
              <a:rPr lang="en-GB" dirty="0"/>
              <a:t>Getting a Direct Payment gives them more choice and control in how their care is delivered, who helps with their care, and when.</a:t>
            </a:r>
          </a:p>
          <a:p>
            <a:pPr algn="just"/>
            <a:endParaRPr lang="en-GB" dirty="0"/>
          </a:p>
          <a:p>
            <a:pPr algn="just"/>
            <a:r>
              <a:rPr lang="en-GB" dirty="0"/>
              <a:t>They can ask the Council to:</a:t>
            </a:r>
          </a:p>
          <a:p>
            <a:pPr algn="just"/>
            <a:endParaRPr lang="en-GB" dirty="0"/>
          </a:p>
          <a:p>
            <a:pPr marL="109728" indent="0" algn="just">
              <a:buNone/>
            </a:pPr>
            <a:r>
              <a:rPr lang="en-GB" dirty="0"/>
              <a:t>1. Pay the Direct Payment to them using a prepayment card or a supported bank account.</a:t>
            </a:r>
          </a:p>
          <a:p>
            <a:pPr marL="109728" indent="0" algn="just">
              <a:buNone/>
            </a:pPr>
            <a:endParaRPr lang="en-GB" dirty="0"/>
          </a:p>
          <a:p>
            <a:pPr marL="109728" indent="0" algn="just">
              <a:buNone/>
            </a:pPr>
            <a:r>
              <a:rPr lang="en-GB" dirty="0"/>
              <a:t>2. Pay the Direct Payment to a separate bank account in their own name, or to a person that they have asked to help manage the payments.</a:t>
            </a:r>
          </a:p>
          <a:p>
            <a:pPr marL="109728" indent="0" algn="just">
              <a:buNone/>
            </a:pPr>
            <a:endParaRPr lang="en-GB" dirty="0"/>
          </a:p>
          <a:p>
            <a:pPr algn="just"/>
            <a:r>
              <a:rPr lang="en-GB" dirty="0"/>
              <a:t>If they have a Personal Health Budget (PHB) there are different options for how to manage this.</a:t>
            </a:r>
          </a:p>
          <a:p>
            <a:pPr marL="109728" indent="0" algn="just">
              <a:buNone/>
            </a:pPr>
            <a:r>
              <a:rPr lang="en-GB" dirty="0"/>
              <a:t> </a:t>
            </a:r>
          </a:p>
          <a:p>
            <a:pPr algn="just"/>
            <a:r>
              <a:rPr lang="en-GB" dirty="0"/>
              <a:t>They can ask the NHS to:</a:t>
            </a:r>
          </a:p>
          <a:p>
            <a:pPr marL="109728" indent="0" algn="just">
              <a:buNone/>
            </a:pPr>
            <a:endParaRPr lang="en-GB" dirty="0"/>
          </a:p>
          <a:p>
            <a:pPr algn="just"/>
            <a:r>
              <a:rPr lang="en-GB" dirty="0"/>
              <a:t>Manage their Personal Health Budget for them. This is known as a </a:t>
            </a:r>
            <a:r>
              <a:rPr lang="en-GB" b="1" dirty="0"/>
              <a:t>notional budget</a:t>
            </a:r>
            <a:r>
              <a:rPr lang="en-GB" dirty="0"/>
              <a:t> and can only be used if they use an agency to do this for them.</a:t>
            </a:r>
          </a:p>
          <a:p>
            <a:pPr marL="109728" indent="0" algn="just">
              <a:buNone/>
            </a:pPr>
            <a:endParaRPr lang="en-GB" dirty="0"/>
          </a:p>
          <a:p>
            <a:pPr algn="just"/>
            <a:r>
              <a:rPr lang="en-GB" dirty="0"/>
              <a:t>Pay the money to an organisation that will manage the budget for them. This is known as a </a:t>
            </a:r>
            <a:r>
              <a:rPr lang="en-GB" b="1" dirty="0"/>
              <a:t>Third-Party Budget.</a:t>
            </a:r>
            <a:endParaRPr lang="en-GB" dirty="0"/>
          </a:p>
          <a:p>
            <a:pPr algn="just"/>
            <a:endParaRPr lang="en-GB" dirty="0"/>
          </a:p>
          <a:p>
            <a:pPr algn="just"/>
            <a:r>
              <a:rPr lang="en-GB" dirty="0"/>
              <a:t>Pay the money to them or someone they have chosen to help them manage the payments, or via a supported bank account. This is known as a </a:t>
            </a:r>
            <a:r>
              <a:rPr lang="en-GB" b="1" dirty="0"/>
              <a:t>Direct Payment.</a:t>
            </a:r>
            <a:endParaRPr lang="en-GB" dirty="0"/>
          </a:p>
          <a:p>
            <a:pPr marL="109728" indent="0" algn="just">
              <a:buNone/>
            </a:pPr>
            <a:endParaRPr lang="en-GB" dirty="0"/>
          </a:p>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26</a:t>
            </a:fld>
            <a:endParaRPr lang="en-GB" noProof="0" dirty="0"/>
          </a:p>
        </p:txBody>
      </p:sp>
    </p:spTree>
    <p:extLst>
      <p:ext uri="{BB962C8B-B14F-4D97-AF65-F5344CB8AC3E}">
        <p14:creationId xmlns:p14="http://schemas.microsoft.com/office/powerpoint/2010/main" val="1884530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dirty="0"/>
              <a:t>These changes can be small or big and include fitting a stairlift or a banister on the stairs, adding a bath lift, walk-in shower or a rail you hold to pull yourself out of the bath (grab rail), widening doorways, lowering kitchen worktops, putting in an outdoor ramp or step rail, or security, such as outside lights and door-entry intercom systems.</a:t>
            </a:r>
          </a:p>
          <a:p>
            <a:pPr marL="109728" indent="0" algn="just">
              <a:buNone/>
            </a:pPr>
            <a:endParaRPr lang="en-GB" sz="1200" dirty="0"/>
          </a:p>
          <a:p>
            <a:pPr algn="just"/>
            <a:r>
              <a:rPr lang="en-GB" sz="1200" dirty="0"/>
              <a:t>The assessment might also recommend household gadgets or equipment to make life easier.</a:t>
            </a:r>
          </a:p>
          <a:p>
            <a:pPr algn="just"/>
            <a:endParaRPr lang="en-GB" sz="1200" dirty="0"/>
          </a:p>
          <a:p>
            <a:pPr algn="just"/>
            <a:r>
              <a:rPr lang="en-GB" dirty="0"/>
              <a:t>For expensive adaptations, like fitting a wet room or widening doors, you can apply for a grant from:</a:t>
            </a:r>
          </a:p>
          <a:p>
            <a:pPr algn="just"/>
            <a:endParaRPr lang="en-GB" dirty="0">
              <a:hlinkClick r:id="rId3"/>
            </a:endParaRPr>
          </a:p>
          <a:p>
            <a:pPr algn="just"/>
            <a:r>
              <a:rPr lang="en-GB" dirty="0">
                <a:hlinkClick r:id="rId3"/>
              </a:rPr>
              <a:t>Disabled Facilities Grant – find out more on GOV.UK</a:t>
            </a:r>
            <a:endParaRPr lang="en-GB" dirty="0"/>
          </a:p>
          <a:p>
            <a:pPr marL="109728" indent="0" algn="just">
              <a:buNone/>
            </a:pPr>
            <a:endParaRPr lang="en-GB" dirty="0"/>
          </a:p>
          <a:p>
            <a:pPr algn="just"/>
            <a:r>
              <a:rPr lang="en-GB" dirty="0">
                <a:hlinkClick r:id="rId4"/>
              </a:rPr>
              <a:t>Independence at Home</a:t>
            </a:r>
            <a:endParaRPr lang="en-GB" dirty="0"/>
          </a:p>
          <a:p>
            <a:pPr algn="just"/>
            <a:endParaRPr lang="en-GB" dirty="0"/>
          </a:p>
          <a:p>
            <a:pPr algn="just"/>
            <a:r>
              <a:rPr lang="en-GB" dirty="0"/>
              <a:t>A Home Improvement Agency (HIA) can help with finding schemes to help with the cost of adaptations.</a:t>
            </a:r>
          </a:p>
          <a:p>
            <a:pPr algn="just"/>
            <a:endParaRPr lang="en-GB" dirty="0"/>
          </a:p>
          <a:p>
            <a:pPr algn="just"/>
            <a:r>
              <a:rPr lang="en-GB" dirty="0"/>
              <a:t>Some local councils might be able to help with the cost of urgent home alterations.</a:t>
            </a:r>
          </a:p>
          <a:p>
            <a:pPr algn="just"/>
            <a:endParaRPr lang="en-GB" sz="1200" dirty="0"/>
          </a:p>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27</a:t>
            </a:fld>
            <a:endParaRPr lang="en-GB" noProof="0" dirty="0"/>
          </a:p>
        </p:txBody>
      </p:sp>
    </p:spTree>
    <p:extLst>
      <p:ext uri="{BB962C8B-B14F-4D97-AF65-F5344CB8AC3E}">
        <p14:creationId xmlns:p14="http://schemas.microsoft.com/office/powerpoint/2010/main" val="1145839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29</a:t>
            </a:fld>
            <a:endParaRPr lang="en-GB" noProof="0" dirty="0"/>
          </a:p>
        </p:txBody>
      </p:sp>
    </p:spTree>
    <p:extLst>
      <p:ext uri="{BB962C8B-B14F-4D97-AF65-F5344CB8AC3E}">
        <p14:creationId xmlns:p14="http://schemas.microsoft.com/office/powerpoint/2010/main" val="1191723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Practical Support - Support coordinators support newly injured people even before hospital discharge.</a:t>
            </a:r>
          </a:p>
          <a:p>
            <a:pPr algn="just"/>
            <a:endParaRPr lang="en-GB" dirty="0"/>
          </a:p>
          <a:p>
            <a:pPr algn="just"/>
            <a:r>
              <a:rPr lang="en-GB" dirty="0"/>
              <a:t>The SIA team of clinical specialists includes nurses and an occupational therapist who ensure every person with SCI gets the very best care wherever they receive it. </a:t>
            </a:r>
          </a:p>
          <a:p>
            <a:pPr algn="just"/>
            <a:endParaRPr lang="en-GB" dirty="0"/>
          </a:p>
          <a:p>
            <a:pPr algn="just"/>
            <a:r>
              <a:rPr lang="en-GB" dirty="0"/>
              <a:t>The team can advise people with SCI and their families on clinical care, such as bowel and bladder management and skin care, and can help create vitally important documents, such as the potentially life-saving emergency care plans.</a:t>
            </a:r>
          </a:p>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31</a:t>
            </a:fld>
            <a:endParaRPr lang="en-GB" noProof="0" dirty="0"/>
          </a:p>
        </p:txBody>
      </p:sp>
    </p:spTree>
    <p:extLst>
      <p:ext uri="{BB962C8B-B14F-4D97-AF65-F5344CB8AC3E}">
        <p14:creationId xmlns:p14="http://schemas.microsoft.com/office/powerpoint/2010/main" val="417202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A </a:t>
            </a:r>
            <a:r>
              <a:rPr lang="en-GB" dirty="0">
                <a:hlinkClick r:id="rId3" tooltip="Brain Injury Identity Card"/>
              </a:rPr>
              <a:t>Brain Injury Identity Card</a:t>
            </a:r>
            <a:r>
              <a:rPr lang="en-GB" dirty="0"/>
              <a:t> to help in everyday situations and if you encounter the criminal justice system.</a:t>
            </a:r>
          </a:p>
          <a:p>
            <a:pPr marL="109728" indent="0" algn="just">
              <a:buNone/>
            </a:pPr>
            <a:endParaRPr lang="en-GB" dirty="0"/>
          </a:p>
          <a:p>
            <a:pPr algn="just"/>
            <a:r>
              <a:rPr lang="en-GB" dirty="0"/>
              <a:t>A directory of </a:t>
            </a:r>
            <a:r>
              <a:rPr lang="en-GB" dirty="0">
                <a:hlinkClick r:id="rId4" tooltip="Approved care providers"/>
              </a:rPr>
              <a:t>approved residential homes, rehabilitation units and respite facilities</a:t>
            </a:r>
            <a:r>
              <a:rPr lang="en-GB" dirty="0"/>
              <a:t> specialising in ABI.</a:t>
            </a:r>
          </a:p>
          <a:p>
            <a:pPr algn="just"/>
            <a:endParaRPr lang="en-GB" dirty="0"/>
          </a:p>
          <a:p>
            <a:pPr algn="just"/>
            <a:r>
              <a:rPr lang="en-GB" dirty="0"/>
              <a:t>In addition to the services shown above, a network of local Headway charities (groups and branches) across the UK and Channel Islands provide a wide range of services including rehabilitation programmes, carer support, social re-integration, community outreach and respite care to survivors and families in their own communities.</a:t>
            </a:r>
          </a:p>
          <a:p>
            <a:pPr marL="109728" indent="0" algn="just">
              <a:buNone/>
            </a:pPr>
            <a:endParaRPr lang="en-GB" dirty="0"/>
          </a:p>
          <a:p>
            <a:pPr algn="just"/>
            <a:r>
              <a:rPr lang="en-GB" dirty="0"/>
              <a:t>Headway's network of local charities (groups and branches) work hard to raise funds at a local level to continue to provide and develop the services they offer.</a:t>
            </a:r>
          </a:p>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33</a:t>
            </a:fld>
            <a:endParaRPr lang="en-GB" noProof="0" dirty="0"/>
          </a:p>
        </p:txBody>
      </p:sp>
    </p:spTree>
    <p:extLst>
      <p:ext uri="{BB962C8B-B14F-4D97-AF65-F5344CB8AC3E}">
        <p14:creationId xmlns:p14="http://schemas.microsoft.com/office/powerpoint/2010/main" val="77914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GB" dirty="0"/>
              <a:t>Ensuring that lived experience is at the heart of national conversations around limb loss and limb difference.</a:t>
            </a:r>
          </a:p>
          <a:p>
            <a:pPr marL="109728" indent="0" algn="just" fontAlgn="base">
              <a:buNone/>
            </a:pPr>
            <a:endParaRPr lang="en-GB" dirty="0"/>
          </a:p>
          <a:p>
            <a:pPr algn="just" fontAlgn="base"/>
            <a:r>
              <a:rPr lang="en-GB" dirty="0"/>
              <a:t>Together, we are building a stronger network that can reach more people, reduce isolation, and celebrate every win along the way.</a:t>
            </a:r>
          </a:p>
          <a:p>
            <a:pPr marL="109728" indent="0" algn="just" fontAlgn="base">
              <a:buNone/>
            </a:pPr>
            <a:endParaRPr lang="en-GB" dirty="0"/>
          </a:p>
          <a:p>
            <a:pPr algn="just" fontAlgn="base"/>
            <a:r>
              <a:rPr lang="en-GB" dirty="0"/>
              <a:t>Partnership is at the core of everything Steel Bones do.</a:t>
            </a:r>
          </a:p>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34</a:t>
            </a:fld>
            <a:endParaRPr lang="en-GB" noProof="0" dirty="0"/>
          </a:p>
        </p:txBody>
      </p:sp>
    </p:spTree>
    <p:extLst>
      <p:ext uri="{BB962C8B-B14F-4D97-AF65-F5344CB8AC3E}">
        <p14:creationId xmlns:p14="http://schemas.microsoft.com/office/powerpoint/2010/main" val="4087059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The expert identifies specific statutory provisions and available public services that the claimant is entitled to. </a:t>
            </a:r>
          </a:p>
          <a:p>
            <a:pPr algn="just"/>
            <a:endParaRPr lang="en-GB" dirty="0"/>
          </a:p>
          <a:p>
            <a:pPr algn="just"/>
            <a:r>
              <a:rPr lang="en-GB" dirty="0"/>
              <a:t>This ensures that any damages awarded by the court do not unnecessarily duplicate services already provided or funded by the state, such as those through the National Health Service (NHS) or local authority social services.</a:t>
            </a:r>
          </a:p>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35</a:t>
            </a:fld>
            <a:endParaRPr lang="en-GB" noProof="0" dirty="0"/>
          </a:p>
        </p:txBody>
      </p:sp>
    </p:spTree>
    <p:extLst>
      <p:ext uri="{BB962C8B-B14F-4D97-AF65-F5344CB8AC3E}">
        <p14:creationId xmlns:p14="http://schemas.microsoft.com/office/powerpoint/2010/main" val="4195699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36</a:t>
            </a:fld>
            <a:endParaRPr lang="en-GB" noProof="0" dirty="0"/>
          </a:p>
        </p:txBody>
      </p:sp>
    </p:spTree>
    <p:extLst>
      <p:ext uri="{BB962C8B-B14F-4D97-AF65-F5344CB8AC3E}">
        <p14:creationId xmlns:p14="http://schemas.microsoft.com/office/powerpoint/2010/main" val="1935743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39</a:t>
            </a:fld>
            <a:endParaRPr lang="en-GB" noProof="0" dirty="0"/>
          </a:p>
        </p:txBody>
      </p:sp>
    </p:spTree>
    <p:extLst>
      <p:ext uri="{BB962C8B-B14F-4D97-AF65-F5344CB8AC3E}">
        <p14:creationId xmlns:p14="http://schemas.microsoft.com/office/powerpoint/2010/main" val="2374173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35013"/>
            <a:ext cx="6535738" cy="367665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A0DFF5-4F52-47B8-BDC2-50DC75CC1F6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350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C7590-0CA8-836F-FAE7-A5AC72EA0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25E305-D099-F64A-F02E-9343FD5B82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8C25A5-2F11-6428-2B60-E1022A9D9E4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B6765A-2A29-B4F3-53F7-AE3D16DDA6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D2628-FF7C-4A78-AD4E-5D03260EDF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04358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C04E7-7BD7-4221-B4C1-E45203E972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0419" name="Rectangle 2"/>
          <p:cNvSpPr>
            <a:spLocks noGrp="1" noRot="1" noChangeAspect="1" noChangeArrowheads="1" noTextEdit="1"/>
          </p:cNvSpPr>
          <p:nvPr>
            <p:ph type="sldImg"/>
          </p:nvPr>
        </p:nvSpPr>
        <p:spPr>
          <a:xfrm>
            <a:off x="66675" y="735013"/>
            <a:ext cx="6535738" cy="3676650"/>
          </a:xfrm>
          <a:ln/>
        </p:spPr>
      </p:sp>
      <p:sp>
        <p:nvSpPr>
          <p:cNvPr id="604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32303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0-10min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D2628-FF7C-4A78-AD4E-5D03260EDF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4936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10-15 min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D2628-FF7C-4A78-AD4E-5D03260EDF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2279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15-20min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D2628-FF7C-4A78-AD4E-5D03260EDF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0869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9DC61-3F0A-A6D5-60CA-8872B6B138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81FB4-D29D-11ED-0A1E-67D71C7B18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DF835F-42AD-5A75-7EA1-6DD9054471EE}"/>
              </a:ext>
            </a:extLst>
          </p:cNvPr>
          <p:cNvSpPr>
            <a:spLocks noGrp="1"/>
          </p:cNvSpPr>
          <p:nvPr>
            <p:ph type="body" idx="1"/>
          </p:nvPr>
        </p:nvSpPr>
        <p:spPr/>
        <p:txBody>
          <a:bodyPr/>
          <a:lstStyle/>
          <a:p>
            <a:r>
              <a:rPr lang="en-US" dirty="0"/>
              <a:t>20-30min</a:t>
            </a:r>
          </a:p>
          <a:p>
            <a:r>
              <a:rPr lang="en-US" dirty="0"/>
              <a:t>Safe does not equal soft</a:t>
            </a:r>
          </a:p>
          <a:p>
            <a:r>
              <a:rPr lang="en-US" dirty="0"/>
              <a:t>Challenge does not equal disrespectful</a:t>
            </a:r>
          </a:p>
          <a:p>
            <a:endParaRPr lang="en-US" dirty="0"/>
          </a:p>
        </p:txBody>
      </p:sp>
      <p:sp>
        <p:nvSpPr>
          <p:cNvPr id="4" name="Slide Number Placeholder 3">
            <a:extLst>
              <a:ext uri="{FF2B5EF4-FFF2-40B4-BE49-F238E27FC236}">
                <a16:creationId xmlns:a16="http://schemas.microsoft.com/office/drawing/2014/main" id="{5F60D92B-A7DA-8EC7-0310-925454BB41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D2628-FF7C-4A78-AD4E-5D03260EDF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6645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C58E5-6C2D-44B4-F368-CE611332D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25104-88C7-9A3E-B7CD-5B5C21A31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A87C74-B062-727F-0CDE-78312E9CFC9F}"/>
              </a:ext>
            </a:extLst>
          </p:cNvPr>
          <p:cNvSpPr>
            <a:spLocks noGrp="1"/>
          </p:cNvSpPr>
          <p:nvPr>
            <p:ph type="body" idx="1"/>
          </p:nvPr>
        </p:nvSpPr>
        <p:spPr/>
        <p:txBody>
          <a:bodyPr/>
          <a:lstStyle/>
          <a:p>
            <a:pPr lvl="1"/>
            <a:r>
              <a:rPr lang="en-GB" sz="1600" i="0" dirty="0"/>
              <a:t>30-35min</a:t>
            </a:r>
          </a:p>
          <a:p>
            <a:endParaRPr lang="en-GB" dirty="0"/>
          </a:p>
        </p:txBody>
      </p:sp>
      <p:sp>
        <p:nvSpPr>
          <p:cNvPr id="4" name="Slide Number Placeholder 3">
            <a:extLst>
              <a:ext uri="{FF2B5EF4-FFF2-40B4-BE49-F238E27FC236}">
                <a16:creationId xmlns:a16="http://schemas.microsoft.com/office/drawing/2014/main" id="{7F73B8BE-0F88-F828-8185-A0404A128C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D2628-FF7C-4A78-AD4E-5D03260EDF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272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B53AA-B279-D29D-4A05-59CB5CB13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CB039-E6E7-D874-1ED1-FEE892C3E3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598C70-F9AC-897A-C570-A2B37952789F}"/>
              </a:ext>
            </a:extLst>
          </p:cNvPr>
          <p:cNvSpPr>
            <a:spLocks noGrp="1"/>
          </p:cNvSpPr>
          <p:nvPr>
            <p:ph type="body" idx="1"/>
          </p:nvPr>
        </p:nvSpPr>
        <p:spPr/>
        <p:txBody>
          <a:bodyPr/>
          <a:lstStyle/>
          <a:p>
            <a:pPr lvl="1"/>
            <a:endParaRPr lang="en-GB" sz="16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t>30-35min</a:t>
            </a:r>
          </a:p>
          <a:p>
            <a:endParaRPr lang="en-GB" dirty="0"/>
          </a:p>
        </p:txBody>
      </p:sp>
      <p:sp>
        <p:nvSpPr>
          <p:cNvPr id="4" name="Slide Number Placeholder 3">
            <a:extLst>
              <a:ext uri="{FF2B5EF4-FFF2-40B4-BE49-F238E27FC236}">
                <a16:creationId xmlns:a16="http://schemas.microsoft.com/office/drawing/2014/main" id="{1BCAE913-53D8-A366-EEA2-184A28C01A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D2628-FF7C-4A78-AD4E-5D03260EDF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1861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E8591-014B-E908-BC7D-12D36B91C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4297D-7324-68A7-9D90-4B1D38216E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8FC73-1C09-64E3-E2E0-F590671B0DCE}"/>
              </a:ext>
            </a:extLst>
          </p:cNvPr>
          <p:cNvSpPr>
            <a:spLocks noGrp="1"/>
          </p:cNvSpPr>
          <p:nvPr>
            <p:ph type="body" idx="1"/>
          </p:nvPr>
        </p:nvSpPr>
        <p:spPr/>
        <p:txBody>
          <a:bodyPr/>
          <a:lstStyle/>
          <a:p>
            <a:r>
              <a:rPr lang="en-US" dirty="0"/>
              <a:t>35-40min</a:t>
            </a:r>
          </a:p>
        </p:txBody>
      </p:sp>
      <p:sp>
        <p:nvSpPr>
          <p:cNvPr id="4" name="Slide Number Placeholder 3">
            <a:extLst>
              <a:ext uri="{FF2B5EF4-FFF2-40B4-BE49-F238E27FC236}">
                <a16:creationId xmlns:a16="http://schemas.microsoft.com/office/drawing/2014/main" id="{F7044D50-5F78-B775-A319-CCA22CA1F2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D2628-FF7C-4A78-AD4E-5D03260EDF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9920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Apollo 13</a:t>
            </a:r>
            <a:r>
              <a:rPr lang="en-GB" dirty="0"/>
              <a:t> tells the true story of a 1970 NASA mission that was meant to land on the Moon but turns into a life-or-death rescue after an onboard oxygen tank explodes. Astronauts Jim Lovell, Jack Swigert, and Fred Haise are left with a crippled spacecraft and limited power, air, and water. Working together with mission control in Houston, they improvise solutions to overcome multiple technical failures and bring the crew safely back to Earth, turning a failed mission into a triumph of teamwork and ingenuity.</a:t>
            </a:r>
          </a:p>
          <a:p>
            <a:endParaRPr lang="en-GB" dirty="0"/>
          </a:p>
          <a:p>
            <a:r>
              <a:rPr lang="en-GB" dirty="0"/>
              <a:t>In </a:t>
            </a:r>
            <a:r>
              <a:rPr lang="en-GB" i="1" dirty="0"/>
              <a:t>Apollo 13</a:t>
            </a:r>
            <a:r>
              <a:rPr lang="en-GB" dirty="0"/>
              <a:t>, the problems are solved in roughly this order:</a:t>
            </a:r>
          </a:p>
          <a:p>
            <a:r>
              <a:rPr lang="en-GB" b="1" dirty="0"/>
              <a:t>Immediate survival after the explosion</a:t>
            </a:r>
            <a:r>
              <a:rPr lang="en-GB" dirty="0"/>
              <a:t> – The crew realizes the oxygen tank has exploded and must shut down the command module to conserve power.</a:t>
            </a:r>
          </a:p>
          <a:p>
            <a:r>
              <a:rPr lang="en-GB" b="1" dirty="0"/>
              <a:t>Finding a way to breathe</a:t>
            </a:r>
            <a:r>
              <a:rPr lang="en-GB" dirty="0"/>
              <a:t> – They move into the lunar module and use it as a “lifeboat” to provide oxygen and power.</a:t>
            </a:r>
          </a:p>
          <a:p>
            <a:r>
              <a:rPr lang="en-GB" b="1" dirty="0"/>
              <a:t>Restoring navigation and course</a:t>
            </a:r>
            <a:r>
              <a:rPr lang="en-GB" dirty="0"/>
              <a:t> – With damaged systems, they perform manual burns to get the spacecraft back on a safe trajectory toward Earth.</a:t>
            </a:r>
          </a:p>
          <a:p>
            <a:r>
              <a:rPr lang="en-GB" b="1" dirty="0"/>
              <a:t>Managing limited resources</a:t>
            </a:r>
            <a:r>
              <a:rPr lang="en-GB" dirty="0"/>
              <a:t> – They deal with severe shortages of electricity, water, and heat to keep the crew alive.</a:t>
            </a:r>
          </a:p>
          <a:p>
            <a:r>
              <a:rPr lang="en-GB" b="1" dirty="0"/>
              <a:t>Removing carbon dioxide buildup</a:t>
            </a:r>
            <a:r>
              <a:rPr lang="en-GB" dirty="0"/>
              <a:t> – Engineers on Earth design a way to fit square command-module filters into round lunar-module systems.</a:t>
            </a:r>
          </a:p>
          <a:p>
            <a:r>
              <a:rPr lang="en-GB" b="1" dirty="0"/>
              <a:t>Safe re-entry planning</a:t>
            </a:r>
            <a:r>
              <a:rPr lang="en-GB" dirty="0"/>
              <a:t> – Near Earth, they power the command module back up and prepare it to survive re-entry and land safely.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D2628-FF7C-4A78-AD4E-5D03260EDF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1308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8FB2C-75F4-D952-563C-3BD9DCB6C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5C5E-59EB-138D-A96D-18437C8F42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66F54-D21D-5C3A-6FA0-5261E484B6BB}"/>
              </a:ext>
            </a:extLst>
          </p:cNvPr>
          <p:cNvSpPr>
            <a:spLocks noGrp="1"/>
          </p:cNvSpPr>
          <p:nvPr>
            <p:ph type="body" idx="1"/>
          </p:nvPr>
        </p:nvSpPr>
        <p:spPr/>
        <p:txBody>
          <a:bodyPr/>
          <a:lstStyle/>
          <a:p>
            <a:r>
              <a:rPr lang="en-US" dirty="0"/>
              <a:t>50-60min</a:t>
            </a:r>
          </a:p>
        </p:txBody>
      </p:sp>
      <p:sp>
        <p:nvSpPr>
          <p:cNvPr id="4" name="Slide Number Placeholder 3">
            <a:extLst>
              <a:ext uri="{FF2B5EF4-FFF2-40B4-BE49-F238E27FC236}">
                <a16:creationId xmlns:a16="http://schemas.microsoft.com/office/drawing/2014/main" id="{9E9C6930-8F5D-A84C-3C21-9ED7D31AA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D2628-FF7C-4A78-AD4E-5D03260EDF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1048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32674CE4-FBD8-4481-AEFB-CA53E599A745}" type="slidenum">
              <a:rPr lang="en-GB" smtClean="0"/>
              <a:t>14</a:t>
            </a:fld>
            <a:endParaRPr lang="en-GB" dirty="0"/>
          </a:p>
        </p:txBody>
      </p:sp>
    </p:spTree>
    <p:extLst>
      <p:ext uri="{BB962C8B-B14F-4D97-AF65-F5344CB8AC3E}">
        <p14:creationId xmlns:p14="http://schemas.microsoft.com/office/powerpoint/2010/main" val="2147974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CB061-CC05-1248-7163-0A3586D56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C6E1F-A433-377E-9C79-E699DD7FBD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BA0029-8C05-0A21-2A6D-DA8F5B89E5BD}"/>
              </a:ext>
            </a:extLst>
          </p:cNvPr>
          <p:cNvSpPr>
            <a:spLocks noGrp="1"/>
          </p:cNvSpPr>
          <p:nvPr>
            <p:ph type="body" idx="1"/>
          </p:nvPr>
        </p:nvSpPr>
        <p:spPr/>
        <p:txBody>
          <a:bodyPr/>
          <a:lstStyle/>
          <a:p>
            <a:pPr lvl="1"/>
            <a:r>
              <a:rPr lang="en-GB" sz="1600" i="1" dirty="0"/>
              <a:t>60-70min</a:t>
            </a:r>
          </a:p>
          <a:p>
            <a:pPr lvl="1"/>
            <a:endParaRPr lang="en-GB" sz="1600" i="1" dirty="0"/>
          </a:p>
          <a:p>
            <a:r>
              <a:rPr lang="en-GB" dirty="0"/>
              <a:t>In the film, a technician notices a </a:t>
            </a:r>
            <a:r>
              <a:rPr lang="en-GB" b="1" dirty="0"/>
              <a:t>potential problem with the oxygen tank</a:t>
            </a:r>
            <a:r>
              <a:rPr lang="en-GB" dirty="0"/>
              <a:t> during ground testing. However, the concern is minimized and not fully escalated through the chain of command. The culture at the time emphasized schedules, hierarchy, and confidence in systems, which made it difficult for individuals to push back strongly or stop the launch. As a result, a warning sign was effectively dismissed rather than openly debated.</a:t>
            </a:r>
          </a:p>
          <a:p>
            <a:r>
              <a:rPr lang="en-GB" dirty="0"/>
              <a:t>This scene is often used as a lesson in psychological safety: </a:t>
            </a:r>
            <a:r>
              <a:rPr lang="en-GB" b="1" dirty="0"/>
              <a:t>when people don’t feel empowered to speak up—or believe they won’t be listened to—small concerns can turn into major failures</a:t>
            </a:r>
            <a:r>
              <a:rPr lang="en-GB" dirty="0"/>
              <a:t>. </a:t>
            </a:r>
          </a:p>
          <a:p>
            <a:endParaRPr lang="en-GB" dirty="0"/>
          </a:p>
        </p:txBody>
      </p:sp>
      <p:sp>
        <p:nvSpPr>
          <p:cNvPr id="4" name="Slide Number Placeholder 3">
            <a:extLst>
              <a:ext uri="{FF2B5EF4-FFF2-40B4-BE49-F238E27FC236}">
                <a16:creationId xmlns:a16="http://schemas.microsoft.com/office/drawing/2014/main" id="{2BC09E6E-04C5-18E7-B3C0-268BBB6182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D2628-FF7C-4A78-AD4E-5D03260EDF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8466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70-75min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D2628-FF7C-4A78-AD4E-5D03260EDF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2944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 ownership of one professional value, one behaviour</a:t>
            </a:r>
          </a:p>
          <a:p>
            <a:r>
              <a:rPr lang="en-GB" dirty="0"/>
              <a:t>Pledge to each other?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D2628-FF7C-4A78-AD4E-5D03260EDF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78208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18</a:t>
            </a:fld>
            <a:endParaRPr lang="en-GB" noProof="0" dirty="0"/>
          </a:p>
        </p:txBody>
      </p:sp>
    </p:spTree>
    <p:extLst>
      <p:ext uri="{BB962C8B-B14F-4D97-AF65-F5344CB8AC3E}">
        <p14:creationId xmlns:p14="http://schemas.microsoft.com/office/powerpoint/2010/main" val="404304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This means that the ICB will find suitable care to meet someone’s assessed needs. </a:t>
            </a:r>
          </a:p>
          <a:p>
            <a:pPr algn="just"/>
            <a:endParaRPr lang="en-GB" dirty="0"/>
          </a:p>
          <a:p>
            <a:pPr algn="just"/>
            <a:r>
              <a:rPr lang="en-GB" dirty="0"/>
              <a:t>The ICB will always try to meet the patient and family’s preference for the type and place of care provided and where possible will give options and choices that best match what people and their carers want.</a:t>
            </a:r>
          </a:p>
          <a:p>
            <a:pPr algn="just"/>
            <a:endParaRPr lang="en-GB" dirty="0"/>
          </a:p>
          <a:p>
            <a:pPr algn="just"/>
            <a:r>
              <a:rPr lang="en-GB" dirty="0"/>
              <a:t>There is a national framework which states that eligibility should be based on someone’s healthcare needs and not their diagnosis. </a:t>
            </a:r>
            <a:r>
              <a:rPr lang="en-GB" b="1" dirty="0"/>
              <a:t>It is not linked to savings or income.</a:t>
            </a:r>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19</a:t>
            </a:fld>
            <a:endParaRPr lang="en-GB" noProof="0" dirty="0"/>
          </a:p>
        </p:txBody>
      </p:sp>
    </p:spTree>
    <p:extLst>
      <p:ext uri="{BB962C8B-B14F-4D97-AF65-F5344CB8AC3E}">
        <p14:creationId xmlns:p14="http://schemas.microsoft.com/office/powerpoint/2010/main" val="371474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Many people who are assessed for CHC are reaching the end of their lives or face a long-term condition, because of a disability, accident or illness.  They can have a wide range of healthcare conditions and may receive funding for just a few weeks or many years.</a:t>
            </a:r>
          </a:p>
          <a:p>
            <a:pPr marL="109728" indent="0" algn="just">
              <a:buNone/>
            </a:pPr>
            <a:endParaRPr lang="en-GB" dirty="0"/>
          </a:p>
          <a:p>
            <a:pPr algn="just"/>
            <a:r>
              <a:rPr lang="en-GB" dirty="0"/>
              <a:t>People who may be assessed as eligible for CHC include:</a:t>
            </a:r>
          </a:p>
          <a:p>
            <a:pPr algn="just"/>
            <a:endParaRPr lang="en-GB" dirty="0"/>
          </a:p>
          <a:p>
            <a:pPr algn="just"/>
            <a:r>
              <a:rPr lang="en-GB" dirty="0"/>
              <a:t>People near the end of their lives. </a:t>
            </a:r>
          </a:p>
          <a:p>
            <a:pPr algn="just"/>
            <a:endParaRPr lang="en-GB" dirty="0"/>
          </a:p>
          <a:p>
            <a:pPr algn="just"/>
            <a:r>
              <a:rPr lang="en-GB" dirty="0"/>
              <a:t>They may have conditions like advanced cancer or heart disease or be a frail elderly person with a rapidly deteriorating condition and entering a terminal phase of their lives. Typically, people near the end of their lives will receive care for weeks or a few months.</a:t>
            </a:r>
          </a:p>
          <a:p>
            <a:pPr algn="just"/>
            <a:endParaRPr lang="en-GB" dirty="0"/>
          </a:p>
          <a:p>
            <a:pPr algn="just"/>
            <a:r>
              <a:rPr lang="en-GB" dirty="0"/>
              <a:t>Frail elderly people with complex physical or psychological needs. This could include frail elderly people with conditions such as dementia, weight loss, lack of mobility or Parkinson’s disease. Care can often be provided for several years.</a:t>
            </a:r>
          </a:p>
          <a:p>
            <a:pPr marL="109728" indent="0" algn="just">
              <a:buNone/>
            </a:pPr>
            <a:endParaRPr lang="en-GB" dirty="0"/>
          </a:p>
          <a:p>
            <a:pPr algn="just"/>
            <a:r>
              <a:rPr lang="en-GB" dirty="0"/>
              <a:t>People, aged 18 and over, with long term healthcare needs.</a:t>
            </a:r>
          </a:p>
          <a:p>
            <a:pPr algn="just"/>
            <a:endParaRPr lang="en-GB" dirty="0"/>
          </a:p>
          <a:p>
            <a:pPr algn="just"/>
            <a:r>
              <a:rPr lang="en-GB" dirty="0"/>
              <a:t>This could include people who have had an accident that has left them with long-term health care needs, such as spinal injury. It may also include people with long-term conditions such as multiple sclerosis. People will often receive care for many years and their eligibility for CHC may change as their needs change.</a:t>
            </a:r>
          </a:p>
          <a:p>
            <a:pPr algn="just"/>
            <a:endParaRPr lang="en-GB" dirty="0"/>
          </a:p>
          <a:p>
            <a:pPr algn="just"/>
            <a:r>
              <a:rPr lang="en-GB" dirty="0"/>
              <a:t>NHS CHC can be provided by the NHS in any setting, including a care home or at home.</a:t>
            </a:r>
          </a:p>
          <a:p>
            <a:pPr marL="109728" indent="0" algn="just">
              <a:buNone/>
            </a:pPr>
            <a:endParaRPr lang="en-GB" dirty="0"/>
          </a:p>
          <a:p>
            <a:pPr algn="just"/>
            <a:r>
              <a:rPr lang="en-GB" dirty="0"/>
              <a:t>If CHC is provided in a care home, it will cover the care home fees, including the cost of accommodation, personal care and healthcare costs.</a:t>
            </a:r>
          </a:p>
          <a:p>
            <a:pPr marL="109728" indent="0" algn="just">
              <a:buNone/>
            </a:pPr>
            <a:endParaRPr lang="en-GB" dirty="0"/>
          </a:p>
          <a:p>
            <a:pPr algn="just"/>
            <a:r>
              <a:rPr lang="en-GB" dirty="0"/>
              <a:t>If CHC is provided in the person’s home, it will cover personal care and healthcare costs.</a:t>
            </a:r>
          </a:p>
          <a:p>
            <a:pPr marL="109728" indent="0" algn="just">
              <a:buNone/>
            </a:pPr>
            <a:endParaRPr lang="en-GB" dirty="0"/>
          </a:p>
          <a:p>
            <a:pPr algn="just"/>
            <a:r>
              <a:rPr lang="en-GB" dirty="0"/>
              <a:t>Those in receipt of NHS CHC continue to be entitled to access to the full range of health services e.g. GP, hospital, outpatients, district nursing.</a:t>
            </a:r>
          </a:p>
          <a:p>
            <a:pPr algn="just"/>
            <a:endParaRPr lang="en-GB" dirty="0"/>
          </a:p>
          <a:p>
            <a:pPr algn="just"/>
            <a:r>
              <a:rPr lang="en-GB" dirty="0"/>
              <a:t>For most people, the assessment process involves an initial screening and then a full assessment. After the full assessment, a recommendation will be made to the ICB about whether the patient is eligible.</a:t>
            </a:r>
          </a:p>
          <a:p>
            <a:pPr marL="109728" indent="0" algn="just">
              <a:buNone/>
            </a:pPr>
            <a:endParaRPr lang="en-GB" dirty="0"/>
          </a:p>
          <a:p>
            <a:pPr algn="just"/>
            <a:r>
              <a:rPr lang="en-GB" dirty="0"/>
              <a:t>The initial screening is usually carried out by a health or social care professional who knows the person and uses a checklist to decide whether people need a full assessment. The person who completes the checklist will send it to the CHC team.</a:t>
            </a:r>
          </a:p>
          <a:p>
            <a:pPr marL="109728" indent="0" algn="just">
              <a:buNone/>
            </a:pPr>
            <a:endParaRPr lang="en-GB" dirty="0"/>
          </a:p>
          <a:p>
            <a:pPr algn="just"/>
            <a:r>
              <a:rPr lang="en-GB" dirty="0"/>
              <a:t>The full assessment is usually undertaken by a group of health and social care professionals who have been involved in the patient’s care. They are known as a multidisciplinary team (MDT).</a:t>
            </a:r>
          </a:p>
          <a:p>
            <a:pPr marL="109728" indent="0" algn="just">
              <a:buNone/>
            </a:pPr>
            <a:endParaRPr lang="en-GB" dirty="0"/>
          </a:p>
          <a:p>
            <a:pPr algn="just"/>
            <a:r>
              <a:rPr lang="en-GB" dirty="0"/>
              <a:t>The MDT will then make a recommendation to the ICB about whether the person is eligible, and the ICB will make the final decision. </a:t>
            </a:r>
          </a:p>
          <a:p>
            <a:pPr algn="just"/>
            <a:endParaRPr lang="en-GB" dirty="0"/>
          </a:p>
          <a:p>
            <a:pPr algn="just"/>
            <a:r>
              <a:rPr lang="en-GB" dirty="0"/>
              <a:t>Financial issues are not part of the decision about an individual’s eligibility for CHC. ICBs can, however, take account of comparative costs and value for money when arranging care and should ensure the services provided reflect the person’s preference as far as possible.</a:t>
            </a:r>
          </a:p>
          <a:p>
            <a:pPr marL="109728" indent="0" algn="just">
              <a:buNone/>
            </a:pPr>
            <a:endParaRPr lang="en-GB" dirty="0"/>
          </a:p>
          <a:p>
            <a:pPr algn="just"/>
            <a:r>
              <a:rPr lang="en-GB" dirty="0"/>
              <a:t>Health and social care professionals must use their professional judgement at both the screening and full assessment stages. They will consider the person’s combined healthcare needs across 11 domains (areas of need) to complete an initial checklist and across 12 domains to undertake the full assessment.</a:t>
            </a:r>
          </a:p>
          <a:p>
            <a:pPr marL="109728" indent="0" algn="just">
              <a:buNone/>
            </a:pPr>
            <a:endParaRPr lang="en-GB" dirty="0"/>
          </a:p>
          <a:p>
            <a:pPr algn="just"/>
            <a:r>
              <a:rPr lang="en-GB" dirty="0"/>
              <a:t>People will be assessed three months after their successful assessment and then annually. This is to ensure the care provided is still relevant and providing the right support, as well as ensuring that CHC is still needed.</a:t>
            </a:r>
          </a:p>
          <a:p>
            <a:pPr algn="just"/>
            <a:endParaRPr lang="en-GB" dirty="0"/>
          </a:p>
          <a:p>
            <a:pPr algn="just"/>
            <a:endParaRPr lang="en-GB" dirty="0"/>
          </a:p>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20</a:t>
            </a:fld>
            <a:endParaRPr lang="en-GB" noProof="0" dirty="0"/>
          </a:p>
        </p:txBody>
      </p:sp>
    </p:spTree>
    <p:extLst>
      <p:ext uri="{BB962C8B-B14F-4D97-AF65-F5344CB8AC3E}">
        <p14:creationId xmlns:p14="http://schemas.microsoft.com/office/powerpoint/2010/main" val="1514416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After the assessment, the local council will decide whether your client needs help.</a:t>
            </a:r>
          </a:p>
          <a:p>
            <a:pPr marL="109728" indent="0" algn="just">
              <a:buNone/>
            </a:pPr>
            <a:endParaRPr lang="en-GB" dirty="0"/>
          </a:p>
          <a:p>
            <a:pPr algn="just"/>
            <a:r>
              <a:rPr lang="en-GB" dirty="0"/>
              <a:t>It identifies what kind of care and support they need, such as a paid carer or meals delivered to their home.</a:t>
            </a:r>
          </a:p>
          <a:p>
            <a:pPr marL="109728" indent="0" algn="just">
              <a:buNone/>
            </a:pPr>
            <a:endParaRPr lang="en-GB" dirty="0"/>
          </a:p>
          <a:p>
            <a:pPr algn="just"/>
            <a:r>
              <a:rPr lang="en-GB" dirty="0"/>
              <a:t>Generally, people are expected to pay toward the cost of social care.</a:t>
            </a:r>
          </a:p>
          <a:p>
            <a:pPr marL="109728" indent="0" algn="just">
              <a:buNone/>
            </a:pPr>
            <a:endParaRPr lang="en-GB" dirty="0"/>
          </a:p>
          <a:p>
            <a:pPr algn="just"/>
            <a:r>
              <a:rPr lang="en-GB" dirty="0"/>
              <a:t>If the assessment identifies your client needs help, they will have a financial assessment (means test) to see if the council will pay towards it. This will be arranged for your client.</a:t>
            </a: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23</a:t>
            </a:fld>
            <a:endParaRPr lang="en-GB" noProof="0" dirty="0"/>
          </a:p>
        </p:txBody>
      </p:sp>
    </p:spTree>
    <p:extLst>
      <p:ext uri="{BB962C8B-B14F-4D97-AF65-F5344CB8AC3E}">
        <p14:creationId xmlns:p14="http://schemas.microsoft.com/office/powerpoint/2010/main" val="38449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might ask your client to describe how well they do certain things like making a cup of tea and getting out of a chair.</a:t>
            </a:r>
          </a:p>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24</a:t>
            </a:fld>
            <a:endParaRPr lang="en-GB" noProof="0" dirty="0"/>
          </a:p>
        </p:txBody>
      </p:sp>
    </p:spTree>
    <p:extLst>
      <p:ext uri="{BB962C8B-B14F-4D97-AF65-F5344CB8AC3E}">
        <p14:creationId xmlns:p14="http://schemas.microsoft.com/office/powerpoint/2010/main" val="8875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GB" dirty="0"/>
              <a:t>If your client chooses a home that is more expensive than the amount their council will pay, they can still move there if someone, such as another family member agrees to pay the difference or the ‘top-up fee’.</a:t>
            </a:r>
          </a:p>
          <a:p>
            <a:pPr marL="109728" indent="0" algn="just" fontAlgn="base">
              <a:buNone/>
            </a:pPr>
            <a:endParaRPr lang="en-GB" dirty="0"/>
          </a:p>
          <a:p>
            <a:pPr algn="just" fontAlgn="base"/>
            <a:r>
              <a:rPr lang="en-GB" dirty="0"/>
              <a:t>Your client should not be asked for a third-party top-up fee if they've moved into a more expensive home out of need rather than preference.</a:t>
            </a:r>
          </a:p>
          <a:p>
            <a:pPr algn="just" fontAlgn="base"/>
            <a:endParaRPr lang="en-GB" dirty="0"/>
          </a:p>
          <a:p>
            <a:pPr algn="just" fontAlgn="base"/>
            <a:r>
              <a:rPr lang="en-GB" dirty="0"/>
              <a:t> The care needs assessment is used to understand your needs.</a:t>
            </a:r>
          </a:p>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25</a:t>
            </a:fld>
            <a:endParaRPr lang="en-GB" noProof="0" dirty="0"/>
          </a:p>
        </p:txBody>
      </p:sp>
    </p:spTree>
    <p:extLst>
      <p:ext uri="{BB962C8B-B14F-4D97-AF65-F5344CB8AC3E}">
        <p14:creationId xmlns:p14="http://schemas.microsoft.com/office/powerpoint/2010/main" val="4156257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8" name="Title 7"/>
          <p:cNvSpPr>
            <a:spLocks noGrp="1"/>
          </p:cNvSpPr>
          <p:nvPr>
            <p:ph type="ctrTitle"/>
          </p:nvPr>
        </p:nvSpPr>
        <p:spPr>
          <a:xfrm>
            <a:off x="609600" y="2389009"/>
            <a:ext cx="11277600" cy="1470025"/>
          </a:xfrm>
        </p:spPr>
        <p:txBody>
          <a:bodyPr rtlCol="0" anchor="b"/>
          <a:lstStyle>
            <a:lvl1pPr>
              <a:defRPr sz="4400">
                <a:solidFill>
                  <a:schemeClr val="bg1"/>
                </a:solidFill>
              </a:defRPr>
            </a:lvl1pPr>
          </a:lstStyle>
          <a:p>
            <a:pPr rtl="0"/>
            <a:r>
              <a:rPr lang="en-GB" noProof="0"/>
              <a:t>Click to edit Master title style</a:t>
            </a:r>
            <a:endParaRPr lang="en-GB" noProof="0" dirty="0"/>
          </a:p>
        </p:txBody>
      </p:sp>
      <p:sp>
        <p:nvSpPr>
          <p:cNvPr id="9" name="Subtitle 8"/>
          <p:cNvSpPr>
            <a:spLocks noGrp="1"/>
          </p:cNvSpPr>
          <p:nvPr>
            <p:ph type="subTitle" idx="1"/>
          </p:nvPr>
        </p:nvSpPr>
        <p:spPr>
          <a:xfrm>
            <a:off x="609600" y="3899938"/>
            <a:ext cx="6604000" cy="1752600"/>
          </a:xfrm>
        </p:spPr>
        <p:txBody>
          <a:bodyPr rtlCol="0"/>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en-GB" noProof="0"/>
              <a:t>Click to edit Master subtitle style</a:t>
            </a:r>
            <a:endParaRPr lang="en-GB" noProof="0" dirty="0"/>
          </a:p>
        </p:txBody>
      </p:sp>
      <p:sp>
        <p:nvSpPr>
          <p:cNvPr id="17" name="Footer Placeholder 16"/>
          <p:cNvSpPr>
            <a:spLocks noGrp="1"/>
          </p:cNvSpPr>
          <p:nvPr>
            <p:ph type="ftr" sz="quarter" idx="11"/>
          </p:nvPr>
        </p:nvSpPr>
        <p:spPr>
          <a:xfrm>
            <a:off x="7265116" y="4205288"/>
            <a:ext cx="1727200" cy="457200"/>
          </a:xfrm>
        </p:spPr>
        <p:txBody>
          <a:bodyPr rtlCol="0"/>
          <a:lstStyle>
            <a:lvl1pPr>
              <a:defRPr>
                <a:solidFill>
                  <a:schemeClr val="accent2">
                    <a:lumMod val="75000"/>
                  </a:schemeClr>
                </a:solidFill>
              </a:defRPr>
            </a:lvl1pPr>
          </a:lstStyle>
          <a:p>
            <a:pPr rtl="0"/>
            <a:r>
              <a:rPr lang="en-GB" noProof="0" dirty="0"/>
              <a:t>Add a footer</a:t>
            </a:r>
          </a:p>
        </p:txBody>
      </p:sp>
      <p:sp>
        <p:nvSpPr>
          <p:cNvPr id="28" name="Date Placeholder 27"/>
          <p:cNvSpPr>
            <a:spLocks noGrp="1"/>
          </p:cNvSpPr>
          <p:nvPr>
            <p:ph type="dt" sz="half" idx="10"/>
          </p:nvPr>
        </p:nvSpPr>
        <p:spPr>
          <a:xfrm>
            <a:off x="9043832" y="4206240"/>
            <a:ext cx="1280160" cy="457200"/>
          </a:xfrm>
        </p:spPr>
        <p:txBody>
          <a:bodyPr rtlCol="0"/>
          <a:lstStyle>
            <a:lvl1pPr>
              <a:defRPr>
                <a:solidFill>
                  <a:schemeClr val="accent2">
                    <a:lumMod val="75000"/>
                  </a:schemeClr>
                </a:solidFill>
              </a:defRPr>
            </a:lvl1pPr>
          </a:lstStyle>
          <a:p>
            <a:pPr rtl="0"/>
            <a:fld id="{B4AAD351-6347-4318-B935-1E0F1B6A61D6}" type="datetime1">
              <a:rPr lang="en-GB" noProof="0" smtClean="0"/>
              <a:t>22/01/2026</a:t>
            </a:fld>
            <a:endParaRPr lang="en-GB" noProof="0" dirty="0"/>
          </a:p>
        </p:txBody>
      </p:sp>
      <p:sp>
        <p:nvSpPr>
          <p:cNvPr id="29" name="Slide Number Placeholder 28"/>
          <p:cNvSpPr>
            <a:spLocks noGrp="1"/>
          </p:cNvSpPr>
          <p:nvPr>
            <p:ph type="sldNum" sz="quarter" idx="12"/>
          </p:nvPr>
        </p:nvSpPr>
        <p:spPr>
          <a:xfrm>
            <a:off x="11093451" y="1136"/>
            <a:ext cx="996949" cy="365760"/>
          </a:xfrm>
        </p:spPr>
        <p:txBody>
          <a:bodyPr rtlCol="0"/>
          <a:lstStyle>
            <a:lvl1pPr algn="r">
              <a:defRPr sz="1800">
                <a:solidFill>
                  <a:schemeClr val="bg1"/>
                </a:solidFill>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lvl1pPr>
              <a:defRPr/>
            </a:lvl1pPr>
            <a:lvl5pPr>
              <a:defRPr/>
            </a:lvl5pPr>
          </a:lstStyle>
          <a:p>
            <a:pPr lvl="0" rtl="0" eaLnBrk="1" latinLnBrk="0" hangingPunct="1"/>
            <a:r>
              <a:rPr lang="en-GB" noProof="0"/>
              <a:t>Click to edit Master text styles</a:t>
            </a:r>
          </a:p>
          <a:p>
            <a:pPr lvl="1" rtl="0" eaLnBrk="1" latinLnBrk="0" hangingPunct="1"/>
            <a:r>
              <a:rPr lang="en-GB" noProof="0"/>
              <a:t>Second level</a:t>
            </a:r>
          </a:p>
          <a:p>
            <a:pPr lvl="2" rtl="0" eaLnBrk="1" latinLnBrk="0" hangingPunct="1"/>
            <a:r>
              <a:rPr lang="en-GB" noProof="0"/>
              <a:t>Third level</a:t>
            </a:r>
          </a:p>
          <a:p>
            <a:pPr lvl="3" rtl="0" eaLnBrk="1" latinLnBrk="0" hangingPunct="1"/>
            <a:r>
              <a:rPr lang="en-GB" noProof="0"/>
              <a:t>Fourth level</a:t>
            </a:r>
          </a:p>
          <a:p>
            <a:pPr lvl="4" rtl="0" eaLnBrk="1" latinLnBrk="0" hangingPunct="1"/>
            <a:r>
              <a:rPr lang="en-GB" noProof="0"/>
              <a:t>Fifth level</a:t>
            </a:r>
            <a:endParaRPr kumimoji="0" lang="en-GB" noProof="0" dirty="0"/>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D2EB87B0-5071-4BC9-A19F-C3269318028C}" type="datetime1">
              <a:rPr lang="en-GB" noProof="0" smtClean="0"/>
              <a:t>22/01/2026</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rtlCol="0"/>
          <a:lstStyle>
            <a:lvl1pPr>
              <a:defRPr/>
            </a:lvl1pPr>
          </a:lstStyle>
          <a:p>
            <a:pPr rtl="0"/>
            <a:r>
              <a:rPr lang="en-GB" noProof="0"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rtlCol="0"/>
          <a:lstStyle>
            <a:lvl5pPr>
              <a:defRPr/>
            </a:lvl5pPr>
          </a:lstStyle>
          <a:p>
            <a:pPr lvl="0" rtl="0" eaLnBrk="1" latinLnBrk="0" hangingPunct="1"/>
            <a:r>
              <a:rPr lang="en-GB" noProof="0" dirty="0"/>
              <a:t>Click to edit Master text styles</a:t>
            </a:r>
          </a:p>
          <a:p>
            <a:pPr lvl="1" rtl="0" eaLnBrk="1" latinLnBrk="0" hangingPunct="1"/>
            <a:r>
              <a:rPr lang="en-GB" noProof="0" dirty="0"/>
              <a:t>Second level</a:t>
            </a:r>
          </a:p>
          <a:p>
            <a:pPr lvl="2" rtl="0" eaLnBrk="1" latinLnBrk="0" hangingPunct="1"/>
            <a:r>
              <a:rPr lang="en-GB" noProof="0" dirty="0"/>
              <a:t>Third level</a:t>
            </a:r>
          </a:p>
          <a:p>
            <a:pPr lvl="3" rtl="0" eaLnBrk="1" latinLnBrk="0" hangingPunct="1"/>
            <a:r>
              <a:rPr lang="en-GB" noProof="0" dirty="0"/>
              <a:t>Fourth level</a:t>
            </a:r>
          </a:p>
          <a:p>
            <a:pPr lvl="4" rtl="0" eaLnBrk="1" latinLnBrk="0" hangingPunct="1"/>
            <a:r>
              <a:rPr lang="en-GB" noProof="0" dirty="0"/>
              <a:t>Fifth level</a:t>
            </a:r>
            <a:endParaRPr kumimoji="0" lang="en-GB" noProof="0" dirty="0"/>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54B4CBB3-9133-42BF-BC20-6F6E1888C21F}" type="datetime1">
              <a:rPr lang="en-GB" noProof="0" smtClean="0"/>
              <a:t>22/01/2026</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B44072D-5214-4258-A1EC-CBA49B7232E8}" type="datetimeFigureOut">
              <a:rPr lang="en-GB" smtClean="0"/>
              <a:pPr/>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043AC-ACF7-40E1-9514-A6498853B3FD}" type="slidenum">
              <a:rPr lang="en-GB" smtClean="0"/>
              <a:pPr/>
              <a:t>‹#›</a:t>
            </a:fld>
            <a:endParaRPr lang="en-GB"/>
          </a:p>
        </p:txBody>
      </p:sp>
    </p:spTree>
    <p:extLst>
      <p:ext uri="{BB962C8B-B14F-4D97-AF65-F5344CB8AC3E}">
        <p14:creationId xmlns:p14="http://schemas.microsoft.com/office/powerpoint/2010/main" val="3969463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44072D-5214-4258-A1EC-CBA49B7232E8}" type="datetimeFigureOut">
              <a:rPr lang="en-GB" smtClean="0"/>
              <a:pPr/>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043AC-ACF7-40E1-9514-A6498853B3FD}" type="slidenum">
              <a:rPr lang="en-GB" smtClean="0"/>
              <a:pPr/>
              <a:t>‹#›</a:t>
            </a:fld>
            <a:endParaRPr lang="en-GB"/>
          </a:p>
        </p:txBody>
      </p:sp>
    </p:spTree>
    <p:extLst>
      <p:ext uri="{BB962C8B-B14F-4D97-AF65-F5344CB8AC3E}">
        <p14:creationId xmlns:p14="http://schemas.microsoft.com/office/powerpoint/2010/main" val="1289587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44072D-5214-4258-A1EC-CBA49B7232E8}" type="datetimeFigureOut">
              <a:rPr lang="en-GB" smtClean="0"/>
              <a:pPr/>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043AC-ACF7-40E1-9514-A6498853B3FD}" type="slidenum">
              <a:rPr lang="en-GB" smtClean="0"/>
              <a:pPr/>
              <a:t>‹#›</a:t>
            </a:fld>
            <a:endParaRPr lang="en-GB"/>
          </a:p>
        </p:txBody>
      </p:sp>
    </p:spTree>
    <p:extLst>
      <p:ext uri="{BB962C8B-B14F-4D97-AF65-F5344CB8AC3E}">
        <p14:creationId xmlns:p14="http://schemas.microsoft.com/office/powerpoint/2010/main" val="2628089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B44072D-5214-4258-A1EC-CBA49B7232E8}" type="datetimeFigureOut">
              <a:rPr lang="en-GB" smtClean="0"/>
              <a:pPr/>
              <a:t>22/01/2026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2043AC-ACF7-40E1-9514-A6498853B3FD}" type="slidenum">
              <a:rPr lang="en-GB" smtClean="0"/>
              <a:pPr/>
              <a:t>‹#›</a:t>
            </a:fld>
            <a:endParaRPr lang="en-GB"/>
          </a:p>
        </p:txBody>
      </p:sp>
    </p:spTree>
    <p:extLst>
      <p:ext uri="{BB962C8B-B14F-4D97-AF65-F5344CB8AC3E}">
        <p14:creationId xmlns:p14="http://schemas.microsoft.com/office/powerpoint/2010/main" val="4160846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B44072D-5214-4258-A1EC-CBA49B7232E8}" type="datetimeFigureOut">
              <a:rPr lang="en-GB" smtClean="0"/>
              <a:pPr/>
              <a:t>22/01/2026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2043AC-ACF7-40E1-9514-A6498853B3FD}" type="slidenum">
              <a:rPr lang="en-GB" smtClean="0"/>
              <a:pPr/>
              <a:t>‹#›</a:t>
            </a:fld>
            <a:endParaRPr lang="en-GB"/>
          </a:p>
        </p:txBody>
      </p:sp>
    </p:spTree>
    <p:extLst>
      <p:ext uri="{BB962C8B-B14F-4D97-AF65-F5344CB8AC3E}">
        <p14:creationId xmlns:p14="http://schemas.microsoft.com/office/powerpoint/2010/main" val="2096465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B44072D-5214-4258-A1EC-CBA49B7232E8}" type="datetimeFigureOut">
              <a:rPr lang="en-GB" smtClean="0"/>
              <a:pPr/>
              <a:t>22/01/2026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2043AC-ACF7-40E1-9514-A6498853B3FD}" type="slidenum">
              <a:rPr lang="en-GB" smtClean="0"/>
              <a:pPr/>
              <a:t>‹#›</a:t>
            </a:fld>
            <a:endParaRPr lang="en-GB"/>
          </a:p>
        </p:txBody>
      </p:sp>
    </p:spTree>
    <p:extLst>
      <p:ext uri="{BB962C8B-B14F-4D97-AF65-F5344CB8AC3E}">
        <p14:creationId xmlns:p14="http://schemas.microsoft.com/office/powerpoint/2010/main" val="39413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4072D-5214-4258-A1EC-CBA49B7232E8}" type="datetimeFigureOut">
              <a:rPr lang="en-GB" smtClean="0"/>
              <a:pPr/>
              <a:t>22/01/2026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2043AC-ACF7-40E1-9514-A6498853B3FD}" type="slidenum">
              <a:rPr lang="en-GB" smtClean="0"/>
              <a:pPr/>
              <a:t>‹#›</a:t>
            </a:fld>
            <a:endParaRPr lang="en-GB"/>
          </a:p>
        </p:txBody>
      </p:sp>
    </p:spTree>
    <p:extLst>
      <p:ext uri="{BB962C8B-B14F-4D97-AF65-F5344CB8AC3E}">
        <p14:creationId xmlns:p14="http://schemas.microsoft.com/office/powerpoint/2010/main" val="1238431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4072D-5214-4258-A1EC-CBA49B7232E8}" type="datetimeFigureOut">
              <a:rPr lang="en-GB" smtClean="0"/>
              <a:pPr/>
              <a:t>22/01/2026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2043AC-ACF7-40E1-9514-A6498853B3FD}" type="slidenum">
              <a:rPr lang="en-GB" smtClean="0"/>
              <a:pPr/>
              <a:t>‹#›</a:t>
            </a:fld>
            <a:endParaRPr lang="en-GB"/>
          </a:p>
        </p:txBody>
      </p:sp>
    </p:spTree>
    <p:extLst>
      <p:ext uri="{BB962C8B-B14F-4D97-AF65-F5344CB8AC3E}">
        <p14:creationId xmlns:p14="http://schemas.microsoft.com/office/powerpoint/2010/main" val="195701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endParaRPr lang="en-GB" noProof="0" dirty="0"/>
          </a:p>
        </p:txBody>
      </p:sp>
      <p:sp>
        <p:nvSpPr>
          <p:cNvPr id="3" name="Content Placeholder 2"/>
          <p:cNvSpPr>
            <a:spLocks noGrp="1"/>
          </p:cNvSpPr>
          <p:nvPr>
            <p:ph idx="1"/>
          </p:nvPr>
        </p:nvSpPr>
        <p:spPr/>
        <p:txBody>
          <a:bodyPr rtlCol="0"/>
          <a:lstStyle>
            <a:lvl1pPr>
              <a:defRPr/>
            </a:lvl1pPr>
            <a:lvl5pPr>
              <a:defRPr/>
            </a:lvl5pPr>
            <a:lvl6pPr>
              <a:defRPr/>
            </a:lvl6pPr>
          </a:lstStyle>
          <a:p>
            <a:pPr lvl="0" rtl="0" eaLnBrk="1" latinLnBrk="0" hangingPunct="1"/>
            <a:r>
              <a:rPr lang="en-GB" noProof="0"/>
              <a:t>Click to edit Master text styles</a:t>
            </a:r>
          </a:p>
          <a:p>
            <a:pPr lvl="1" rtl="0" eaLnBrk="1" latinLnBrk="0" hangingPunct="1"/>
            <a:r>
              <a:rPr lang="en-GB" noProof="0"/>
              <a:t>Second level</a:t>
            </a:r>
          </a:p>
          <a:p>
            <a:pPr lvl="2" rtl="0" eaLnBrk="1" latinLnBrk="0" hangingPunct="1"/>
            <a:r>
              <a:rPr lang="en-GB" noProof="0"/>
              <a:t>Third level</a:t>
            </a:r>
          </a:p>
          <a:p>
            <a:pPr lvl="3" rtl="0" eaLnBrk="1" latinLnBrk="0" hangingPunct="1"/>
            <a:r>
              <a:rPr lang="en-GB" noProof="0"/>
              <a:t>Fourth level</a:t>
            </a:r>
          </a:p>
          <a:p>
            <a:pPr lvl="4" rtl="0" eaLnBrk="1" latinLnBrk="0" hangingPunct="1"/>
            <a:r>
              <a:rPr lang="en-GB" noProof="0"/>
              <a:t>Fifth level</a:t>
            </a:r>
            <a:endParaRPr kumimoji="0" lang="en-GB" noProof="0" dirty="0"/>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71F23539-3F81-4F1E-A9B7-5CE0C1986E23}" type="datetime1">
              <a:rPr lang="en-GB" noProof="0" smtClean="0"/>
              <a:t>22/01/2026</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4072D-5214-4258-A1EC-CBA49B7232E8}" type="datetimeFigureOut">
              <a:rPr lang="en-GB" smtClean="0"/>
              <a:pPr/>
              <a:t>22/01/2026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2043AC-ACF7-40E1-9514-A6498853B3FD}" type="slidenum">
              <a:rPr lang="en-GB" smtClean="0"/>
              <a:pPr/>
              <a:t>‹#›</a:t>
            </a:fld>
            <a:endParaRPr lang="en-GB"/>
          </a:p>
        </p:txBody>
      </p:sp>
    </p:spTree>
    <p:extLst>
      <p:ext uri="{BB962C8B-B14F-4D97-AF65-F5344CB8AC3E}">
        <p14:creationId xmlns:p14="http://schemas.microsoft.com/office/powerpoint/2010/main" val="12107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44072D-5214-4258-A1EC-CBA49B7232E8}" type="datetimeFigureOut">
              <a:rPr lang="en-GB" smtClean="0"/>
              <a:pPr/>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043AC-ACF7-40E1-9514-A6498853B3FD}" type="slidenum">
              <a:rPr lang="en-GB" smtClean="0"/>
              <a:pPr/>
              <a:t>‹#›</a:t>
            </a:fld>
            <a:endParaRPr lang="en-GB"/>
          </a:p>
        </p:txBody>
      </p:sp>
    </p:spTree>
    <p:extLst>
      <p:ext uri="{BB962C8B-B14F-4D97-AF65-F5344CB8AC3E}">
        <p14:creationId xmlns:p14="http://schemas.microsoft.com/office/powerpoint/2010/main" val="423928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44072D-5214-4258-A1EC-CBA49B7232E8}" type="datetimeFigureOut">
              <a:rPr lang="en-GB" smtClean="0"/>
              <a:pPr/>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043AC-ACF7-40E1-9514-A6498853B3FD}" type="slidenum">
              <a:rPr lang="en-GB" smtClean="0"/>
              <a:pPr/>
              <a:t>‹#›</a:t>
            </a:fld>
            <a:endParaRPr lang="en-GB"/>
          </a:p>
        </p:txBody>
      </p:sp>
    </p:spTree>
    <p:extLst>
      <p:ext uri="{BB962C8B-B14F-4D97-AF65-F5344CB8AC3E}">
        <p14:creationId xmlns:p14="http://schemas.microsoft.com/office/powerpoint/2010/main" val="4199133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6"/>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76B5ECA-287B-1962-FF92-3D5CDBEF8D88}"/>
              </a:ext>
            </a:extLst>
          </p:cNvPr>
          <p:cNvSpPr>
            <a:spLocks noGrp="1"/>
          </p:cNvSpPr>
          <p:nvPr>
            <p:ph type="pic" sz="quarter" idx="13"/>
          </p:nvPr>
        </p:nvSpPr>
        <p:spPr>
          <a:xfrm>
            <a:off x="5184000" y="2171952"/>
            <a:ext cx="7008000" cy="4698000"/>
          </a:xfrm>
          <a:solidFill>
            <a:schemeClr val="accent3"/>
          </a:solidFill>
        </p:spPr>
        <p:txBody>
          <a:bodyPr/>
          <a:lstStyle>
            <a:lvl1pPr>
              <a:defRPr sz="1200"/>
            </a:lvl1pPr>
          </a:lstStyle>
          <a:p>
            <a:r>
              <a:rPr lang="en-US"/>
              <a:t>Click icon to add picture</a:t>
            </a:r>
          </a:p>
        </p:txBody>
      </p:sp>
      <p:pic>
        <p:nvPicPr>
          <p:cNvPr id="10" name="Graphic 9">
            <a:extLst>
              <a:ext uri="{FF2B5EF4-FFF2-40B4-BE49-F238E27FC236}">
                <a16:creationId xmlns:a16="http://schemas.microsoft.com/office/drawing/2014/main" id="{6A907A6B-A6B7-5F2C-5E9B-3F59768F77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3022" y="151194"/>
            <a:ext cx="1438772" cy="1438772"/>
          </a:xfrm>
          <a:prstGeom prst="rect">
            <a:avLst/>
          </a:prstGeom>
        </p:spPr>
      </p:pic>
      <p:sp>
        <p:nvSpPr>
          <p:cNvPr id="15" name="Text Placeholder 14">
            <a:extLst>
              <a:ext uri="{FF2B5EF4-FFF2-40B4-BE49-F238E27FC236}">
                <a16:creationId xmlns:a16="http://schemas.microsoft.com/office/drawing/2014/main" id="{BFE90385-28FB-AAAA-2E18-7DC77D0DB8A6}"/>
              </a:ext>
            </a:extLst>
          </p:cNvPr>
          <p:cNvSpPr>
            <a:spLocks noGrp="1" noChangeAspect="1"/>
          </p:cNvSpPr>
          <p:nvPr>
            <p:ph type="body" sz="quarter" idx="14" hasCustomPrompt="1"/>
          </p:nvPr>
        </p:nvSpPr>
        <p:spPr>
          <a:xfrm>
            <a:off x="0" y="1823351"/>
            <a:ext cx="6555600" cy="5046601"/>
          </a:xfrm>
          <a:custGeom>
            <a:avLst/>
            <a:gdLst>
              <a:gd name="connsiteX0" fmla="*/ 2261998 w 6549790"/>
              <a:gd name="connsiteY0" fmla="*/ 0 h 5042128"/>
              <a:gd name="connsiteX1" fmla="*/ 6549790 w 6549790"/>
              <a:gd name="connsiteY1" fmla="*/ 4287792 h 5042128"/>
              <a:gd name="connsiteX2" fmla="*/ 6483350 w 6549790"/>
              <a:gd name="connsiteY2" fmla="*/ 5042128 h 5042128"/>
              <a:gd name="connsiteX3" fmla="*/ 6367648 w 6549790"/>
              <a:gd name="connsiteY3" fmla="*/ 5042128 h 5042128"/>
              <a:gd name="connsiteX4" fmla="*/ 6436109 w 6549790"/>
              <a:gd name="connsiteY4" fmla="*/ 4287792 h 5042128"/>
              <a:gd name="connsiteX5" fmla="*/ 2261998 w 6549790"/>
              <a:gd name="connsiteY5" fmla="*/ 113681 h 5042128"/>
              <a:gd name="connsiteX6" fmla="*/ 0 w 6549790"/>
              <a:gd name="connsiteY6" fmla="*/ 781367 h 5042128"/>
              <a:gd name="connsiteX7" fmla="*/ 0 w 6549790"/>
              <a:gd name="connsiteY7" fmla="*/ 646844 h 5042128"/>
              <a:gd name="connsiteX8" fmla="*/ 2261998 w 6549790"/>
              <a:gd name="connsiteY8" fmla="*/ 0 h 504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9790" h="5042128">
                <a:moveTo>
                  <a:pt x="2261998" y="0"/>
                </a:moveTo>
                <a:cubicBezTo>
                  <a:pt x="4626309" y="0"/>
                  <a:pt x="6549790" y="1923481"/>
                  <a:pt x="6549790" y="4287792"/>
                </a:cubicBezTo>
                <a:cubicBezTo>
                  <a:pt x="6549790" y="4545089"/>
                  <a:pt x="6527054" y="4797209"/>
                  <a:pt x="6483350" y="5042128"/>
                </a:cubicBezTo>
                <a:lnTo>
                  <a:pt x="6367648" y="5042128"/>
                </a:lnTo>
                <a:cubicBezTo>
                  <a:pt x="6412489" y="4797335"/>
                  <a:pt x="6436109" y="4545342"/>
                  <a:pt x="6436109" y="4287792"/>
                </a:cubicBezTo>
                <a:cubicBezTo>
                  <a:pt x="6436109" y="1986132"/>
                  <a:pt x="4563658" y="113681"/>
                  <a:pt x="2261998" y="113681"/>
                </a:cubicBezTo>
                <a:cubicBezTo>
                  <a:pt x="1428969" y="113681"/>
                  <a:pt x="652150" y="359105"/>
                  <a:pt x="0" y="781367"/>
                </a:cubicBezTo>
                <a:lnTo>
                  <a:pt x="0" y="646844"/>
                </a:lnTo>
                <a:cubicBezTo>
                  <a:pt x="657076" y="237088"/>
                  <a:pt x="1432253" y="0"/>
                  <a:pt x="2261998" y="0"/>
                </a:cubicBez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3" name="Subtitle 2">
            <a:extLst>
              <a:ext uri="{FF2B5EF4-FFF2-40B4-BE49-F238E27FC236}">
                <a16:creationId xmlns:a16="http://schemas.microsoft.com/office/drawing/2014/main" id="{0B627694-B17C-C439-BDA9-F33114719F5D}"/>
              </a:ext>
            </a:extLst>
          </p:cNvPr>
          <p:cNvSpPr>
            <a:spLocks noGrp="1"/>
          </p:cNvSpPr>
          <p:nvPr>
            <p:ph type="subTitle" idx="1"/>
          </p:nvPr>
        </p:nvSpPr>
        <p:spPr>
          <a:xfrm>
            <a:off x="479425" y="5688000"/>
            <a:ext cx="4536127" cy="693750"/>
          </a:xfrm>
        </p:spPr>
        <p:txBody>
          <a:bodyPr>
            <a:noAutofit/>
          </a:bodyPr>
          <a:lstStyle>
            <a:lvl1pPr marL="0" indent="0" algn="l">
              <a:buNone/>
              <a:defRPr sz="21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17682CA9-F68F-3D02-7F3A-C30D51F5281E}"/>
              </a:ext>
            </a:extLst>
          </p:cNvPr>
          <p:cNvSpPr>
            <a:spLocks noGrp="1"/>
          </p:cNvSpPr>
          <p:nvPr>
            <p:ph type="title"/>
          </p:nvPr>
        </p:nvSpPr>
        <p:spPr>
          <a:xfrm>
            <a:off x="479425" y="3429000"/>
            <a:ext cx="4536127" cy="1980000"/>
          </a:xfrm>
        </p:spPr>
        <p:txBody>
          <a:bodyPr anchor="b" anchorCtr="0"/>
          <a:lstStyle>
            <a:lvl1pPr>
              <a:defRPr sz="42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987069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bg>
      <p:bgPr>
        <a:solidFill>
          <a:schemeClr val="accent4"/>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76B5ECA-287B-1962-FF92-3D5CDBEF8D88}"/>
              </a:ext>
            </a:extLst>
          </p:cNvPr>
          <p:cNvSpPr>
            <a:spLocks noGrp="1"/>
          </p:cNvSpPr>
          <p:nvPr>
            <p:ph type="pic" sz="quarter" idx="13"/>
          </p:nvPr>
        </p:nvSpPr>
        <p:spPr>
          <a:xfrm>
            <a:off x="5184000" y="2171952"/>
            <a:ext cx="7008000" cy="4698000"/>
          </a:xfrm>
          <a:solidFill>
            <a:schemeClr val="accent3"/>
          </a:solidFill>
        </p:spPr>
        <p:txBody>
          <a:bodyPr/>
          <a:lstStyle>
            <a:lvl1pPr>
              <a:defRPr sz="1200"/>
            </a:lvl1pPr>
          </a:lstStyle>
          <a:p>
            <a:r>
              <a:rPr lang="en-US"/>
              <a:t>Click icon to add picture</a:t>
            </a:r>
            <a:endParaRPr lang="en-US" dirty="0"/>
          </a:p>
        </p:txBody>
      </p:sp>
      <p:pic>
        <p:nvPicPr>
          <p:cNvPr id="10" name="Graphic 9">
            <a:extLst>
              <a:ext uri="{FF2B5EF4-FFF2-40B4-BE49-F238E27FC236}">
                <a16:creationId xmlns:a16="http://schemas.microsoft.com/office/drawing/2014/main" id="{6A907A6B-A6B7-5F2C-5E9B-3F59768F77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3022" y="151194"/>
            <a:ext cx="1438772" cy="1438772"/>
          </a:xfrm>
          <a:prstGeom prst="rect">
            <a:avLst/>
          </a:prstGeom>
        </p:spPr>
      </p:pic>
      <p:sp>
        <p:nvSpPr>
          <p:cNvPr id="5" name="Text Placeholder 4">
            <a:extLst>
              <a:ext uri="{FF2B5EF4-FFF2-40B4-BE49-F238E27FC236}">
                <a16:creationId xmlns:a16="http://schemas.microsoft.com/office/drawing/2014/main" id="{A2B80855-A40B-F679-BB7F-14D633F2DD3D}"/>
              </a:ext>
            </a:extLst>
          </p:cNvPr>
          <p:cNvSpPr>
            <a:spLocks noGrp="1" noChangeAspect="1"/>
          </p:cNvSpPr>
          <p:nvPr>
            <p:ph type="body" sz="quarter" idx="14" hasCustomPrompt="1"/>
          </p:nvPr>
        </p:nvSpPr>
        <p:spPr>
          <a:xfrm>
            <a:off x="0" y="1823351"/>
            <a:ext cx="6555600" cy="5046601"/>
          </a:xfrm>
          <a:custGeom>
            <a:avLst/>
            <a:gdLst>
              <a:gd name="connsiteX0" fmla="*/ 2261998 w 6549790"/>
              <a:gd name="connsiteY0" fmla="*/ 0 h 5042128"/>
              <a:gd name="connsiteX1" fmla="*/ 6549790 w 6549790"/>
              <a:gd name="connsiteY1" fmla="*/ 4287792 h 5042128"/>
              <a:gd name="connsiteX2" fmla="*/ 6483350 w 6549790"/>
              <a:gd name="connsiteY2" fmla="*/ 5042128 h 5042128"/>
              <a:gd name="connsiteX3" fmla="*/ 6367648 w 6549790"/>
              <a:gd name="connsiteY3" fmla="*/ 5042128 h 5042128"/>
              <a:gd name="connsiteX4" fmla="*/ 6436109 w 6549790"/>
              <a:gd name="connsiteY4" fmla="*/ 4287792 h 5042128"/>
              <a:gd name="connsiteX5" fmla="*/ 2261998 w 6549790"/>
              <a:gd name="connsiteY5" fmla="*/ 113681 h 5042128"/>
              <a:gd name="connsiteX6" fmla="*/ 0 w 6549790"/>
              <a:gd name="connsiteY6" fmla="*/ 781367 h 5042128"/>
              <a:gd name="connsiteX7" fmla="*/ 0 w 6549790"/>
              <a:gd name="connsiteY7" fmla="*/ 646844 h 5042128"/>
              <a:gd name="connsiteX8" fmla="*/ 2261998 w 6549790"/>
              <a:gd name="connsiteY8" fmla="*/ 0 h 504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9790" h="5042128">
                <a:moveTo>
                  <a:pt x="2261998" y="0"/>
                </a:moveTo>
                <a:cubicBezTo>
                  <a:pt x="4626309" y="0"/>
                  <a:pt x="6549790" y="1923481"/>
                  <a:pt x="6549790" y="4287792"/>
                </a:cubicBezTo>
                <a:cubicBezTo>
                  <a:pt x="6549790" y="4545089"/>
                  <a:pt x="6527054" y="4797209"/>
                  <a:pt x="6483350" y="5042128"/>
                </a:cubicBezTo>
                <a:lnTo>
                  <a:pt x="6367648" y="5042128"/>
                </a:lnTo>
                <a:cubicBezTo>
                  <a:pt x="6412489" y="4797335"/>
                  <a:pt x="6436109" y="4545342"/>
                  <a:pt x="6436109" y="4287792"/>
                </a:cubicBezTo>
                <a:cubicBezTo>
                  <a:pt x="6436109" y="1986132"/>
                  <a:pt x="4563658" y="113681"/>
                  <a:pt x="2261998" y="113681"/>
                </a:cubicBezTo>
                <a:cubicBezTo>
                  <a:pt x="1428969" y="113681"/>
                  <a:pt x="652150" y="359105"/>
                  <a:pt x="0" y="781367"/>
                </a:cubicBezTo>
                <a:lnTo>
                  <a:pt x="0" y="646844"/>
                </a:lnTo>
                <a:cubicBezTo>
                  <a:pt x="657076" y="237088"/>
                  <a:pt x="1432253" y="0"/>
                  <a:pt x="2261998" y="0"/>
                </a:cubicBez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3" name="Subtitle 2">
            <a:extLst>
              <a:ext uri="{FF2B5EF4-FFF2-40B4-BE49-F238E27FC236}">
                <a16:creationId xmlns:a16="http://schemas.microsoft.com/office/drawing/2014/main" id="{0B627694-B17C-C439-BDA9-F33114719F5D}"/>
              </a:ext>
            </a:extLst>
          </p:cNvPr>
          <p:cNvSpPr>
            <a:spLocks noGrp="1"/>
          </p:cNvSpPr>
          <p:nvPr>
            <p:ph type="subTitle" idx="1"/>
          </p:nvPr>
        </p:nvSpPr>
        <p:spPr>
          <a:xfrm>
            <a:off x="479425" y="5688000"/>
            <a:ext cx="4536127" cy="693750"/>
          </a:xfrm>
        </p:spPr>
        <p:txBody>
          <a:bodyPr>
            <a:noAutofit/>
          </a:bodyPr>
          <a:lstStyle>
            <a:lvl1pPr marL="0" indent="0" algn="l">
              <a:buNone/>
              <a:defRPr sz="21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a16="http://schemas.microsoft.com/office/drawing/2014/main" id="{4F7672E3-C679-5A7D-CCA8-3CD467A9ED13}"/>
              </a:ext>
            </a:extLst>
          </p:cNvPr>
          <p:cNvSpPr>
            <a:spLocks noGrp="1"/>
          </p:cNvSpPr>
          <p:nvPr>
            <p:ph type="title"/>
          </p:nvPr>
        </p:nvSpPr>
        <p:spPr>
          <a:xfrm>
            <a:off x="479425" y="3428999"/>
            <a:ext cx="4536127" cy="1980000"/>
          </a:xfrm>
        </p:spPr>
        <p:txBody>
          <a:bodyPr anchor="b" anchorCtr="0"/>
          <a:lstStyle>
            <a:lvl1pPr>
              <a:defRPr sz="42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665282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Smoke">
    <p:bg>
      <p:bgPr>
        <a:solidFill>
          <a:schemeClr val="accent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76B5ECA-287B-1962-FF92-3D5CDBEF8D88}"/>
              </a:ext>
            </a:extLst>
          </p:cNvPr>
          <p:cNvSpPr>
            <a:spLocks noGrp="1"/>
          </p:cNvSpPr>
          <p:nvPr>
            <p:ph type="pic" sz="quarter" idx="13"/>
          </p:nvPr>
        </p:nvSpPr>
        <p:spPr>
          <a:xfrm>
            <a:off x="5184000" y="2171952"/>
            <a:ext cx="7008000" cy="4698000"/>
          </a:xfrm>
          <a:solidFill>
            <a:schemeClr val="accent3"/>
          </a:solidFill>
        </p:spPr>
        <p:txBody>
          <a:bodyPr/>
          <a:lstStyle>
            <a:lvl1pPr>
              <a:defRPr sz="1200"/>
            </a:lvl1pPr>
          </a:lstStyle>
          <a:p>
            <a:r>
              <a:rPr lang="en-US"/>
              <a:t>Click icon to add picture</a:t>
            </a:r>
          </a:p>
        </p:txBody>
      </p:sp>
      <p:pic>
        <p:nvPicPr>
          <p:cNvPr id="10" name="Graphic 9">
            <a:extLst>
              <a:ext uri="{FF2B5EF4-FFF2-40B4-BE49-F238E27FC236}">
                <a16:creationId xmlns:a16="http://schemas.microsoft.com/office/drawing/2014/main" id="{6A907A6B-A6B7-5F2C-5E9B-3F59768F77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3022" y="151194"/>
            <a:ext cx="1438772" cy="1438772"/>
          </a:xfrm>
          <a:prstGeom prst="rect">
            <a:avLst/>
          </a:prstGeom>
        </p:spPr>
      </p:pic>
      <p:sp>
        <p:nvSpPr>
          <p:cNvPr id="4" name="Text Placeholder 3">
            <a:extLst>
              <a:ext uri="{FF2B5EF4-FFF2-40B4-BE49-F238E27FC236}">
                <a16:creationId xmlns:a16="http://schemas.microsoft.com/office/drawing/2014/main" id="{0D3ECC04-0F17-DAAE-7F8C-9610243D99FA}"/>
              </a:ext>
            </a:extLst>
          </p:cNvPr>
          <p:cNvSpPr>
            <a:spLocks noGrp="1" noChangeAspect="1"/>
          </p:cNvSpPr>
          <p:nvPr>
            <p:ph type="body" sz="quarter" idx="14" hasCustomPrompt="1"/>
          </p:nvPr>
        </p:nvSpPr>
        <p:spPr>
          <a:xfrm>
            <a:off x="0" y="1823351"/>
            <a:ext cx="6555600" cy="5046601"/>
          </a:xfrm>
          <a:custGeom>
            <a:avLst/>
            <a:gdLst>
              <a:gd name="connsiteX0" fmla="*/ 2261998 w 6549790"/>
              <a:gd name="connsiteY0" fmla="*/ 0 h 5042128"/>
              <a:gd name="connsiteX1" fmla="*/ 6549790 w 6549790"/>
              <a:gd name="connsiteY1" fmla="*/ 4287792 h 5042128"/>
              <a:gd name="connsiteX2" fmla="*/ 6483350 w 6549790"/>
              <a:gd name="connsiteY2" fmla="*/ 5042128 h 5042128"/>
              <a:gd name="connsiteX3" fmla="*/ 6367648 w 6549790"/>
              <a:gd name="connsiteY3" fmla="*/ 5042128 h 5042128"/>
              <a:gd name="connsiteX4" fmla="*/ 6436109 w 6549790"/>
              <a:gd name="connsiteY4" fmla="*/ 4287792 h 5042128"/>
              <a:gd name="connsiteX5" fmla="*/ 2261998 w 6549790"/>
              <a:gd name="connsiteY5" fmla="*/ 113681 h 5042128"/>
              <a:gd name="connsiteX6" fmla="*/ 0 w 6549790"/>
              <a:gd name="connsiteY6" fmla="*/ 781367 h 5042128"/>
              <a:gd name="connsiteX7" fmla="*/ 0 w 6549790"/>
              <a:gd name="connsiteY7" fmla="*/ 646844 h 5042128"/>
              <a:gd name="connsiteX8" fmla="*/ 2261998 w 6549790"/>
              <a:gd name="connsiteY8" fmla="*/ 0 h 504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9790" h="5042128">
                <a:moveTo>
                  <a:pt x="2261998" y="0"/>
                </a:moveTo>
                <a:cubicBezTo>
                  <a:pt x="4626309" y="0"/>
                  <a:pt x="6549790" y="1923481"/>
                  <a:pt x="6549790" y="4287792"/>
                </a:cubicBezTo>
                <a:cubicBezTo>
                  <a:pt x="6549790" y="4545089"/>
                  <a:pt x="6527054" y="4797209"/>
                  <a:pt x="6483350" y="5042128"/>
                </a:cubicBezTo>
                <a:lnTo>
                  <a:pt x="6367648" y="5042128"/>
                </a:lnTo>
                <a:cubicBezTo>
                  <a:pt x="6412489" y="4797335"/>
                  <a:pt x="6436109" y="4545342"/>
                  <a:pt x="6436109" y="4287792"/>
                </a:cubicBezTo>
                <a:cubicBezTo>
                  <a:pt x="6436109" y="1986132"/>
                  <a:pt x="4563658" y="113681"/>
                  <a:pt x="2261998" y="113681"/>
                </a:cubicBezTo>
                <a:cubicBezTo>
                  <a:pt x="1428969" y="113681"/>
                  <a:pt x="652150" y="359105"/>
                  <a:pt x="0" y="781367"/>
                </a:cubicBezTo>
                <a:lnTo>
                  <a:pt x="0" y="646844"/>
                </a:lnTo>
                <a:cubicBezTo>
                  <a:pt x="657076" y="237088"/>
                  <a:pt x="1432253" y="0"/>
                  <a:pt x="2261998" y="0"/>
                </a:cubicBez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3" name="Subtitle 2">
            <a:extLst>
              <a:ext uri="{FF2B5EF4-FFF2-40B4-BE49-F238E27FC236}">
                <a16:creationId xmlns:a16="http://schemas.microsoft.com/office/drawing/2014/main" id="{0B627694-B17C-C439-BDA9-F33114719F5D}"/>
              </a:ext>
            </a:extLst>
          </p:cNvPr>
          <p:cNvSpPr>
            <a:spLocks noGrp="1"/>
          </p:cNvSpPr>
          <p:nvPr>
            <p:ph type="subTitle" idx="1"/>
          </p:nvPr>
        </p:nvSpPr>
        <p:spPr>
          <a:xfrm>
            <a:off x="479425" y="5688000"/>
            <a:ext cx="4536127" cy="582625"/>
          </a:xfrm>
        </p:spPr>
        <p:txBody>
          <a:bodyPr>
            <a:noAutofit/>
          </a:bodyPr>
          <a:lstStyle>
            <a:lvl1pPr marL="0" indent="0" algn="l">
              <a:buNone/>
              <a:defRPr sz="21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E1234750-2A66-E0DE-AAC3-7BD35FFC36F7}"/>
              </a:ext>
            </a:extLst>
          </p:cNvPr>
          <p:cNvSpPr>
            <a:spLocks noGrp="1"/>
          </p:cNvSpPr>
          <p:nvPr>
            <p:ph type="title"/>
          </p:nvPr>
        </p:nvSpPr>
        <p:spPr>
          <a:xfrm>
            <a:off x="479425" y="3428999"/>
            <a:ext cx="4536127" cy="1980000"/>
          </a:xfrm>
        </p:spPr>
        <p:txBody>
          <a:bodyPr anchor="b" anchorCtr="0"/>
          <a:lstStyle>
            <a:lvl1pPr>
              <a:defRPr sz="42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5727775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ntro text slide">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B7BDF0A-6A5A-0EC9-055D-7712AD75B345}"/>
              </a:ext>
            </a:extLst>
          </p:cNvPr>
          <p:cNvSpPr>
            <a:spLocks noGrp="1"/>
          </p:cNvSpPr>
          <p:nvPr>
            <p:ph type="dt" sz="half" idx="10"/>
          </p:nvPr>
        </p:nvSpPr>
        <p:spPr/>
        <p:txBody>
          <a:bodyPr/>
          <a:lstStyle>
            <a:lvl1pPr>
              <a:defRPr>
                <a:solidFill>
                  <a:schemeClr val="bg1"/>
                </a:solidFill>
              </a:defRPr>
            </a:lvl1pPr>
          </a:lstStyle>
          <a:p>
            <a:fld id="{3A6B265F-8F59-4C37-86E7-5B60A20F0E22}" type="datetime1">
              <a:rPr lang="en-US" smtClean="0"/>
              <a:t>1/22/2026</a:t>
            </a:fld>
            <a:endParaRPr lang="en-US"/>
          </a:p>
        </p:txBody>
      </p:sp>
      <p:sp>
        <p:nvSpPr>
          <p:cNvPr id="5" name="Footer Placeholder 4">
            <a:extLst>
              <a:ext uri="{FF2B5EF4-FFF2-40B4-BE49-F238E27FC236}">
                <a16:creationId xmlns:a16="http://schemas.microsoft.com/office/drawing/2014/main" id="{66F3B98E-836C-241A-FD92-FACE3EB7EA41}"/>
              </a:ext>
            </a:extLst>
          </p:cNvPr>
          <p:cNvSpPr>
            <a:spLocks noGrp="1"/>
          </p:cNvSpPr>
          <p:nvPr>
            <p:ph type="ftr" sz="quarter" idx="11"/>
          </p:nvPr>
        </p:nvSpPr>
        <p:spPr/>
        <p:txBody>
          <a:bodyPr/>
          <a:lstStyle>
            <a:lvl1pPr>
              <a:defRPr>
                <a:solidFill>
                  <a:schemeClr val="bg1"/>
                </a:solidFill>
              </a:defRPr>
            </a:lvl1pPr>
          </a:lstStyle>
          <a:p>
            <a:r>
              <a:rPr lang="en-US"/>
              <a:t>Tees Core Deck 2025</a:t>
            </a:r>
            <a:endParaRPr lang="en-US" dirty="0"/>
          </a:p>
        </p:txBody>
      </p:sp>
      <p:sp>
        <p:nvSpPr>
          <p:cNvPr id="6" name="Slide Number Placeholder 5">
            <a:extLst>
              <a:ext uri="{FF2B5EF4-FFF2-40B4-BE49-F238E27FC236}">
                <a16:creationId xmlns:a16="http://schemas.microsoft.com/office/drawing/2014/main" id="{965AB419-39D9-4ADD-CBF0-93D312EAE717}"/>
              </a:ext>
            </a:extLst>
          </p:cNvPr>
          <p:cNvSpPr>
            <a:spLocks noGrp="1"/>
          </p:cNvSpPr>
          <p:nvPr>
            <p:ph type="sldNum" sz="quarter" idx="12"/>
          </p:nvPr>
        </p:nvSpPr>
        <p:spPr/>
        <p:txBody>
          <a:bodyPr/>
          <a:lstStyle>
            <a:lvl1pPr>
              <a:defRPr>
                <a:solidFill>
                  <a:schemeClr val="bg1"/>
                </a:solidFill>
              </a:defRPr>
            </a:lvl1pPr>
          </a:lstStyle>
          <a:p>
            <a:fld id="{46A7597F-D7BB-493D-B14C-01FC04177727}" type="slidenum">
              <a:rPr lang="en-US" smtClean="0"/>
              <a:pPr/>
              <a:t>‹#›</a:t>
            </a:fld>
            <a:endParaRPr lang="en-US" dirty="0"/>
          </a:p>
        </p:txBody>
      </p:sp>
      <p:pic>
        <p:nvPicPr>
          <p:cNvPr id="10" name="Graphic 9">
            <a:extLst>
              <a:ext uri="{FF2B5EF4-FFF2-40B4-BE49-F238E27FC236}">
                <a16:creationId xmlns:a16="http://schemas.microsoft.com/office/drawing/2014/main" id="{6A907A6B-A6B7-5F2C-5E9B-3F59768F77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5065" y="6072996"/>
            <a:ext cx="756000" cy="756000"/>
          </a:xfrm>
          <a:prstGeom prst="rect">
            <a:avLst/>
          </a:prstGeom>
        </p:spPr>
      </p:pic>
      <p:sp>
        <p:nvSpPr>
          <p:cNvPr id="9" name="Content Placeholder 8">
            <a:extLst>
              <a:ext uri="{FF2B5EF4-FFF2-40B4-BE49-F238E27FC236}">
                <a16:creationId xmlns:a16="http://schemas.microsoft.com/office/drawing/2014/main" id="{134F3CBC-7CC3-405D-F743-4EBCD9E11146}"/>
              </a:ext>
            </a:extLst>
          </p:cNvPr>
          <p:cNvSpPr>
            <a:spLocks noGrp="1"/>
          </p:cNvSpPr>
          <p:nvPr>
            <p:ph sz="quarter" idx="13"/>
          </p:nvPr>
        </p:nvSpPr>
        <p:spPr>
          <a:xfrm>
            <a:off x="6240464" y="1700213"/>
            <a:ext cx="5656356" cy="43211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a:extLst>
              <a:ext uri="{FF2B5EF4-FFF2-40B4-BE49-F238E27FC236}">
                <a16:creationId xmlns:a16="http://schemas.microsoft.com/office/drawing/2014/main" id="{74529FF1-0B4F-91D3-A58A-F416538489E9}"/>
              </a:ext>
            </a:extLst>
          </p:cNvPr>
          <p:cNvSpPr>
            <a:spLocks noGrp="1"/>
          </p:cNvSpPr>
          <p:nvPr>
            <p:ph type="body" sz="quarter" idx="14" hasCustomPrompt="1"/>
          </p:nvPr>
        </p:nvSpPr>
        <p:spPr>
          <a:xfrm>
            <a:off x="0" y="0"/>
            <a:ext cx="5326776" cy="5010689"/>
          </a:xfrm>
          <a:custGeom>
            <a:avLst/>
            <a:gdLst>
              <a:gd name="connsiteX0" fmla="*/ 4940489 w 5326776"/>
              <a:gd name="connsiteY0" fmla="*/ 0 h 5010689"/>
              <a:gd name="connsiteX1" fmla="*/ 5057023 w 5326776"/>
              <a:gd name="connsiteY1" fmla="*/ 0 h 5010689"/>
              <a:gd name="connsiteX2" fmla="*/ 5326776 w 5326776"/>
              <a:gd name="connsiteY2" fmla="*/ 1373903 h 5010689"/>
              <a:gd name="connsiteX3" fmla="*/ 1689990 w 5326776"/>
              <a:gd name="connsiteY3" fmla="*/ 5010689 h 5010689"/>
              <a:gd name="connsiteX4" fmla="*/ 0 w 5326776"/>
              <a:gd name="connsiteY4" fmla="*/ 4593301 h 5010689"/>
              <a:gd name="connsiteX5" fmla="*/ 0 w 5326776"/>
              <a:gd name="connsiteY5" fmla="*/ 4471055 h 5010689"/>
              <a:gd name="connsiteX6" fmla="*/ 1689990 w 5326776"/>
              <a:gd name="connsiteY6" fmla="*/ 4902787 h 5010689"/>
              <a:gd name="connsiteX7" fmla="*/ 5218875 w 5326776"/>
              <a:gd name="connsiteY7" fmla="*/ 1373903 h 5010689"/>
              <a:gd name="connsiteX8" fmla="*/ 4940489 w 5326776"/>
              <a:gd name="connsiteY8" fmla="*/ 0 h 501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6776" h="5010689">
                <a:moveTo>
                  <a:pt x="4940489" y="0"/>
                </a:moveTo>
                <a:lnTo>
                  <a:pt x="5057023" y="0"/>
                </a:lnTo>
                <a:cubicBezTo>
                  <a:pt x="5230807" y="424116"/>
                  <a:pt x="5326776" y="887965"/>
                  <a:pt x="5326776" y="1373903"/>
                </a:cubicBezTo>
                <a:cubicBezTo>
                  <a:pt x="5326776" y="3379219"/>
                  <a:pt x="3695307" y="5010689"/>
                  <a:pt x="1689990" y="5010689"/>
                </a:cubicBezTo>
                <a:cubicBezTo>
                  <a:pt x="1080284" y="5010689"/>
                  <a:pt x="505233" y="4859627"/>
                  <a:pt x="0" y="4593301"/>
                </a:cubicBezTo>
                <a:lnTo>
                  <a:pt x="0" y="4471055"/>
                </a:lnTo>
                <a:cubicBezTo>
                  <a:pt x="502186" y="4746140"/>
                  <a:pt x="1078126" y="4902787"/>
                  <a:pt x="1689990" y="4902787"/>
                </a:cubicBezTo>
                <a:cubicBezTo>
                  <a:pt x="3635770" y="4902787"/>
                  <a:pt x="5218875" y="3319810"/>
                  <a:pt x="5218875" y="1373903"/>
                </a:cubicBezTo>
                <a:cubicBezTo>
                  <a:pt x="5218875" y="886823"/>
                  <a:pt x="5119732" y="422466"/>
                  <a:pt x="4940489" y="0"/>
                </a:cubicBez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11" name="Title 10">
            <a:extLst>
              <a:ext uri="{FF2B5EF4-FFF2-40B4-BE49-F238E27FC236}">
                <a16:creationId xmlns:a16="http://schemas.microsoft.com/office/drawing/2014/main" id="{4E8DF6AC-2A79-0492-8B51-66750684B300}"/>
              </a:ext>
            </a:extLst>
          </p:cNvPr>
          <p:cNvSpPr>
            <a:spLocks noGrp="1"/>
          </p:cNvSpPr>
          <p:nvPr>
            <p:ph type="title"/>
          </p:nvPr>
        </p:nvSpPr>
        <p:spPr>
          <a:xfrm>
            <a:off x="479425" y="1700213"/>
            <a:ext cx="4140000" cy="1728787"/>
          </a:xfrm>
        </p:spPr>
        <p:txBody>
          <a:bodyPr/>
          <a:lstStyle>
            <a:lvl1pPr>
              <a:defRPr sz="42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7014310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1">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B7BDF0A-6A5A-0EC9-055D-7712AD75B345}"/>
              </a:ext>
            </a:extLst>
          </p:cNvPr>
          <p:cNvSpPr>
            <a:spLocks noGrp="1"/>
          </p:cNvSpPr>
          <p:nvPr>
            <p:ph type="dt" sz="half" idx="10"/>
          </p:nvPr>
        </p:nvSpPr>
        <p:spPr/>
        <p:txBody>
          <a:bodyPr/>
          <a:lstStyle>
            <a:lvl1pPr>
              <a:defRPr>
                <a:solidFill>
                  <a:schemeClr val="bg1"/>
                </a:solidFill>
              </a:defRPr>
            </a:lvl1pPr>
          </a:lstStyle>
          <a:p>
            <a:fld id="{C75600CE-296B-432A-843C-61BF73FA2C0C}" type="datetime1">
              <a:rPr lang="en-US" smtClean="0"/>
              <a:t>1/22/2026</a:t>
            </a:fld>
            <a:endParaRPr lang="en-US"/>
          </a:p>
        </p:txBody>
      </p:sp>
      <p:sp>
        <p:nvSpPr>
          <p:cNvPr id="5" name="Footer Placeholder 4">
            <a:extLst>
              <a:ext uri="{FF2B5EF4-FFF2-40B4-BE49-F238E27FC236}">
                <a16:creationId xmlns:a16="http://schemas.microsoft.com/office/drawing/2014/main" id="{66F3B98E-836C-241A-FD92-FACE3EB7EA41}"/>
              </a:ext>
            </a:extLst>
          </p:cNvPr>
          <p:cNvSpPr>
            <a:spLocks noGrp="1"/>
          </p:cNvSpPr>
          <p:nvPr>
            <p:ph type="ftr" sz="quarter" idx="11"/>
          </p:nvPr>
        </p:nvSpPr>
        <p:spPr/>
        <p:txBody>
          <a:bodyPr/>
          <a:lstStyle>
            <a:lvl1pPr>
              <a:defRPr>
                <a:solidFill>
                  <a:schemeClr val="bg1"/>
                </a:solidFill>
              </a:defRPr>
            </a:lvl1pPr>
          </a:lstStyle>
          <a:p>
            <a:r>
              <a:rPr lang="en-US"/>
              <a:t>Tees Core Deck 2025</a:t>
            </a:r>
            <a:endParaRPr lang="en-US" dirty="0"/>
          </a:p>
        </p:txBody>
      </p:sp>
      <p:sp>
        <p:nvSpPr>
          <p:cNvPr id="6" name="Slide Number Placeholder 5">
            <a:extLst>
              <a:ext uri="{FF2B5EF4-FFF2-40B4-BE49-F238E27FC236}">
                <a16:creationId xmlns:a16="http://schemas.microsoft.com/office/drawing/2014/main" id="{965AB419-39D9-4ADD-CBF0-93D312EAE717}"/>
              </a:ext>
            </a:extLst>
          </p:cNvPr>
          <p:cNvSpPr>
            <a:spLocks noGrp="1"/>
          </p:cNvSpPr>
          <p:nvPr>
            <p:ph type="sldNum" sz="quarter" idx="12"/>
          </p:nvPr>
        </p:nvSpPr>
        <p:spPr/>
        <p:txBody>
          <a:bodyPr/>
          <a:lstStyle>
            <a:lvl1pPr>
              <a:defRPr>
                <a:solidFill>
                  <a:schemeClr val="bg1"/>
                </a:solidFill>
              </a:defRPr>
            </a:lvl1pPr>
          </a:lstStyle>
          <a:p>
            <a:fld id="{46A7597F-D7BB-493D-B14C-01FC04177727}" type="slidenum">
              <a:rPr lang="en-US" smtClean="0"/>
              <a:pPr/>
              <a:t>‹#›</a:t>
            </a:fld>
            <a:endParaRPr lang="en-US" dirty="0"/>
          </a:p>
        </p:txBody>
      </p:sp>
      <p:pic>
        <p:nvPicPr>
          <p:cNvPr id="10" name="Graphic 9">
            <a:extLst>
              <a:ext uri="{FF2B5EF4-FFF2-40B4-BE49-F238E27FC236}">
                <a16:creationId xmlns:a16="http://schemas.microsoft.com/office/drawing/2014/main" id="{6A907A6B-A6B7-5F2C-5E9B-3F59768F77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5065" y="6072996"/>
            <a:ext cx="756000" cy="756000"/>
          </a:xfrm>
          <a:prstGeom prst="rect">
            <a:avLst/>
          </a:prstGeom>
        </p:spPr>
      </p:pic>
      <p:sp>
        <p:nvSpPr>
          <p:cNvPr id="11" name="Title 10">
            <a:extLst>
              <a:ext uri="{FF2B5EF4-FFF2-40B4-BE49-F238E27FC236}">
                <a16:creationId xmlns:a16="http://schemas.microsoft.com/office/drawing/2014/main" id="{4E8DF6AC-2A79-0492-8B51-66750684B300}"/>
              </a:ext>
            </a:extLst>
          </p:cNvPr>
          <p:cNvSpPr>
            <a:spLocks noGrp="1"/>
          </p:cNvSpPr>
          <p:nvPr>
            <p:ph type="title"/>
          </p:nvPr>
        </p:nvSpPr>
        <p:spPr>
          <a:xfrm>
            <a:off x="479425" y="2340000"/>
            <a:ext cx="4140000" cy="1162800"/>
          </a:xfrm>
        </p:spPr>
        <p:txBody>
          <a:bodyPr anchor="b" anchorCtr="0"/>
          <a:lstStyle>
            <a:lvl1pPr>
              <a:defRPr sz="4200">
                <a:solidFill>
                  <a:schemeClr val="bg1"/>
                </a:solidFill>
              </a:defRPr>
            </a:lvl1pPr>
          </a:lstStyle>
          <a:p>
            <a:r>
              <a:rPr lang="en-US"/>
              <a:t>Click to edit Master title style</a:t>
            </a:r>
            <a:endParaRPr lang="en-GB" dirty="0"/>
          </a:p>
        </p:txBody>
      </p:sp>
      <p:pic>
        <p:nvPicPr>
          <p:cNvPr id="2" name="Graphic 1">
            <a:extLst>
              <a:ext uri="{FF2B5EF4-FFF2-40B4-BE49-F238E27FC236}">
                <a16:creationId xmlns:a16="http://schemas.microsoft.com/office/drawing/2014/main" id="{C27DB4CB-E6F3-8C92-E847-F39DC3A77A0E}"/>
              </a:ext>
            </a:extLst>
          </p:cNvPr>
          <p:cNvPicPr>
            <a:picLocks noChangeAspect="1"/>
          </p:cNvPicPr>
          <p:nvPr userDrawn="1"/>
        </p:nvPicPr>
        <p:blipFill>
          <a:blip r:embed="rId4">
            <a:extLst>
              <a:ext uri="{96DAC541-7B7A-43D3-8B79-37D633B846F1}">
                <asvg:svgBlip xmlns:asvg="http://schemas.microsoft.com/office/drawing/2016/SVG/main" r:embed="rId5"/>
              </a:ext>
            </a:extLst>
          </a:blip>
          <a:srcRect t="13924"/>
          <a:stretch/>
        </p:blipFill>
        <p:spPr>
          <a:xfrm>
            <a:off x="-1" y="-1"/>
            <a:ext cx="6402489" cy="5182987"/>
          </a:xfrm>
          <a:prstGeom prst="rect">
            <a:avLst/>
          </a:prstGeom>
        </p:spPr>
      </p:pic>
    </p:spTree>
    <p:extLst>
      <p:ext uri="{BB962C8B-B14F-4D97-AF65-F5344CB8AC3E}">
        <p14:creationId xmlns:p14="http://schemas.microsoft.com/office/powerpoint/2010/main" val="10804212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2">
    <p:bg>
      <p:bgPr>
        <a:solidFill>
          <a:schemeClr val="accent4"/>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2BBF04E8-2D92-5D09-DFCA-383528488CEC}"/>
              </a:ext>
            </a:extLst>
          </p:cNvPr>
          <p:cNvSpPr>
            <a:spLocks noGrp="1"/>
          </p:cNvSpPr>
          <p:nvPr>
            <p:ph type="pic" sz="quarter" idx="13"/>
          </p:nvPr>
        </p:nvSpPr>
        <p:spPr>
          <a:xfrm>
            <a:off x="7564582" y="0"/>
            <a:ext cx="4627418" cy="6858000"/>
          </a:xfrm>
          <a:solidFill>
            <a:schemeClr val="bg2"/>
          </a:solidFill>
        </p:spPr>
        <p:txBody>
          <a:bodyPr/>
          <a:lstStyle>
            <a:lvl1pPr>
              <a:defRPr sz="1200"/>
            </a:lvl1pPr>
          </a:lstStyle>
          <a:p>
            <a:r>
              <a:rPr lang="en-US"/>
              <a:t>Click icon to add picture</a:t>
            </a:r>
          </a:p>
        </p:txBody>
      </p:sp>
      <p:sp>
        <p:nvSpPr>
          <p:cNvPr id="4" name="Date Placeholder 3">
            <a:extLst>
              <a:ext uri="{FF2B5EF4-FFF2-40B4-BE49-F238E27FC236}">
                <a16:creationId xmlns:a16="http://schemas.microsoft.com/office/drawing/2014/main" id="{AB7BDF0A-6A5A-0EC9-055D-7712AD75B345}"/>
              </a:ext>
            </a:extLst>
          </p:cNvPr>
          <p:cNvSpPr>
            <a:spLocks noGrp="1"/>
          </p:cNvSpPr>
          <p:nvPr>
            <p:ph type="dt" sz="half" idx="10"/>
          </p:nvPr>
        </p:nvSpPr>
        <p:spPr/>
        <p:txBody>
          <a:bodyPr/>
          <a:lstStyle>
            <a:lvl1pPr>
              <a:defRPr>
                <a:solidFill>
                  <a:schemeClr val="bg1"/>
                </a:solidFill>
              </a:defRPr>
            </a:lvl1pPr>
          </a:lstStyle>
          <a:p>
            <a:fld id="{A8D31F73-5121-4707-B82D-7DFF088E2F9A}" type="datetime1">
              <a:rPr lang="en-US" smtClean="0"/>
              <a:t>1/22/2026</a:t>
            </a:fld>
            <a:endParaRPr lang="en-US"/>
          </a:p>
        </p:txBody>
      </p:sp>
      <p:sp>
        <p:nvSpPr>
          <p:cNvPr id="5" name="Footer Placeholder 4">
            <a:extLst>
              <a:ext uri="{FF2B5EF4-FFF2-40B4-BE49-F238E27FC236}">
                <a16:creationId xmlns:a16="http://schemas.microsoft.com/office/drawing/2014/main" id="{66F3B98E-836C-241A-FD92-FACE3EB7EA41}"/>
              </a:ext>
            </a:extLst>
          </p:cNvPr>
          <p:cNvSpPr>
            <a:spLocks noGrp="1"/>
          </p:cNvSpPr>
          <p:nvPr>
            <p:ph type="ftr" sz="quarter" idx="11"/>
          </p:nvPr>
        </p:nvSpPr>
        <p:spPr/>
        <p:txBody>
          <a:bodyPr/>
          <a:lstStyle>
            <a:lvl1pPr>
              <a:defRPr>
                <a:solidFill>
                  <a:schemeClr val="bg1"/>
                </a:solidFill>
              </a:defRPr>
            </a:lvl1pPr>
          </a:lstStyle>
          <a:p>
            <a:r>
              <a:rPr lang="en-US"/>
              <a:t>Tees Core Deck 2025</a:t>
            </a:r>
            <a:endParaRPr lang="en-US" dirty="0"/>
          </a:p>
        </p:txBody>
      </p:sp>
      <p:sp>
        <p:nvSpPr>
          <p:cNvPr id="6" name="Slide Number Placeholder 5">
            <a:extLst>
              <a:ext uri="{FF2B5EF4-FFF2-40B4-BE49-F238E27FC236}">
                <a16:creationId xmlns:a16="http://schemas.microsoft.com/office/drawing/2014/main" id="{965AB419-39D9-4ADD-CBF0-93D312EAE717}"/>
              </a:ext>
            </a:extLst>
          </p:cNvPr>
          <p:cNvSpPr>
            <a:spLocks noGrp="1"/>
          </p:cNvSpPr>
          <p:nvPr>
            <p:ph type="sldNum" sz="quarter" idx="12"/>
          </p:nvPr>
        </p:nvSpPr>
        <p:spPr/>
        <p:txBody>
          <a:bodyPr/>
          <a:lstStyle>
            <a:lvl1pPr>
              <a:defRPr>
                <a:solidFill>
                  <a:schemeClr val="bg1"/>
                </a:solidFill>
              </a:defRPr>
            </a:lvl1pPr>
          </a:lstStyle>
          <a:p>
            <a:fld id="{46A7597F-D7BB-493D-B14C-01FC04177727}" type="slidenum">
              <a:rPr lang="en-US" smtClean="0"/>
              <a:pPr/>
              <a:t>‹#›</a:t>
            </a:fld>
            <a:endParaRPr lang="en-US" dirty="0"/>
          </a:p>
        </p:txBody>
      </p:sp>
      <p:pic>
        <p:nvPicPr>
          <p:cNvPr id="10" name="Graphic 9">
            <a:extLst>
              <a:ext uri="{FF2B5EF4-FFF2-40B4-BE49-F238E27FC236}">
                <a16:creationId xmlns:a16="http://schemas.microsoft.com/office/drawing/2014/main" id="{6A907A6B-A6B7-5F2C-5E9B-3F59768F77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5065" y="6072996"/>
            <a:ext cx="756000" cy="756000"/>
          </a:xfrm>
          <a:prstGeom prst="rect">
            <a:avLst/>
          </a:prstGeom>
        </p:spPr>
      </p:pic>
      <p:sp>
        <p:nvSpPr>
          <p:cNvPr id="11" name="Title 10">
            <a:extLst>
              <a:ext uri="{FF2B5EF4-FFF2-40B4-BE49-F238E27FC236}">
                <a16:creationId xmlns:a16="http://schemas.microsoft.com/office/drawing/2014/main" id="{4E8DF6AC-2A79-0492-8B51-66750684B300}"/>
              </a:ext>
            </a:extLst>
          </p:cNvPr>
          <p:cNvSpPr>
            <a:spLocks noGrp="1"/>
          </p:cNvSpPr>
          <p:nvPr>
            <p:ph type="title"/>
          </p:nvPr>
        </p:nvSpPr>
        <p:spPr>
          <a:xfrm>
            <a:off x="479425" y="2340000"/>
            <a:ext cx="4140000" cy="1163637"/>
          </a:xfrm>
        </p:spPr>
        <p:txBody>
          <a:bodyPr anchor="b" anchorCtr="0"/>
          <a:lstStyle>
            <a:lvl1pPr>
              <a:defRPr sz="4200">
                <a:solidFill>
                  <a:schemeClr val="bg1"/>
                </a:solidFill>
              </a:defRPr>
            </a:lvl1pPr>
          </a:lstStyle>
          <a:p>
            <a:r>
              <a:rPr lang="en-US"/>
              <a:t>Click to edit Master title style</a:t>
            </a:r>
            <a:endParaRPr lang="en-GB" dirty="0"/>
          </a:p>
        </p:txBody>
      </p:sp>
      <p:pic>
        <p:nvPicPr>
          <p:cNvPr id="3" name="Graphic 2">
            <a:extLst>
              <a:ext uri="{FF2B5EF4-FFF2-40B4-BE49-F238E27FC236}">
                <a16:creationId xmlns:a16="http://schemas.microsoft.com/office/drawing/2014/main" id="{3A295919-6F05-70EC-1543-39641141B801}"/>
              </a:ext>
            </a:extLst>
          </p:cNvPr>
          <p:cNvPicPr>
            <a:picLocks noChangeAspect="1"/>
          </p:cNvPicPr>
          <p:nvPr userDrawn="1"/>
        </p:nvPicPr>
        <p:blipFill>
          <a:blip r:embed="rId4">
            <a:extLst>
              <a:ext uri="{96DAC541-7B7A-43D3-8B79-37D633B846F1}">
                <asvg:svgBlip xmlns:asvg="http://schemas.microsoft.com/office/drawing/2016/SVG/main" r:embed="rId5"/>
              </a:ext>
            </a:extLst>
          </a:blip>
          <a:srcRect l="35059" b="-1238"/>
          <a:stretch/>
        </p:blipFill>
        <p:spPr>
          <a:xfrm rot="5400000">
            <a:off x="7065050" y="-969050"/>
            <a:ext cx="4157900" cy="6096002"/>
          </a:xfrm>
          <a:prstGeom prst="rect">
            <a:avLst/>
          </a:prstGeom>
        </p:spPr>
      </p:pic>
    </p:spTree>
    <p:extLst>
      <p:ext uri="{BB962C8B-B14F-4D97-AF65-F5344CB8AC3E}">
        <p14:creationId xmlns:p14="http://schemas.microsoft.com/office/powerpoint/2010/main" val="14481112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3">
    <p:bg>
      <p:bgPr>
        <a:solidFill>
          <a:schemeClr val="accent4"/>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2BBF04E8-2D92-5D09-DFCA-383528488CEC}"/>
              </a:ext>
            </a:extLst>
          </p:cNvPr>
          <p:cNvSpPr>
            <a:spLocks noGrp="1"/>
          </p:cNvSpPr>
          <p:nvPr>
            <p:ph type="pic" sz="quarter" idx="13"/>
          </p:nvPr>
        </p:nvSpPr>
        <p:spPr>
          <a:xfrm>
            <a:off x="0" y="0"/>
            <a:ext cx="4627418" cy="6858000"/>
          </a:xfrm>
          <a:solidFill>
            <a:schemeClr val="bg2"/>
          </a:solidFill>
        </p:spPr>
        <p:txBody>
          <a:bodyPr/>
          <a:lstStyle>
            <a:lvl1pPr>
              <a:defRPr sz="1200"/>
            </a:lvl1pPr>
          </a:lstStyle>
          <a:p>
            <a:r>
              <a:rPr lang="en-US"/>
              <a:t>Click icon to add picture</a:t>
            </a:r>
          </a:p>
        </p:txBody>
      </p:sp>
      <p:sp>
        <p:nvSpPr>
          <p:cNvPr id="4" name="Date Placeholder 3">
            <a:extLst>
              <a:ext uri="{FF2B5EF4-FFF2-40B4-BE49-F238E27FC236}">
                <a16:creationId xmlns:a16="http://schemas.microsoft.com/office/drawing/2014/main" id="{AB7BDF0A-6A5A-0EC9-055D-7712AD75B345}"/>
              </a:ext>
            </a:extLst>
          </p:cNvPr>
          <p:cNvSpPr>
            <a:spLocks noGrp="1"/>
          </p:cNvSpPr>
          <p:nvPr>
            <p:ph type="dt" sz="half" idx="10"/>
          </p:nvPr>
        </p:nvSpPr>
        <p:spPr/>
        <p:txBody>
          <a:bodyPr/>
          <a:lstStyle>
            <a:lvl1pPr>
              <a:defRPr>
                <a:solidFill>
                  <a:schemeClr val="bg1"/>
                </a:solidFill>
              </a:defRPr>
            </a:lvl1pPr>
          </a:lstStyle>
          <a:p>
            <a:fld id="{3000F4AB-B0B3-46D6-B153-554E84089091}" type="datetime1">
              <a:rPr lang="en-US" smtClean="0"/>
              <a:t>1/22/2026</a:t>
            </a:fld>
            <a:endParaRPr lang="en-US"/>
          </a:p>
        </p:txBody>
      </p:sp>
      <p:sp>
        <p:nvSpPr>
          <p:cNvPr id="5" name="Footer Placeholder 4">
            <a:extLst>
              <a:ext uri="{FF2B5EF4-FFF2-40B4-BE49-F238E27FC236}">
                <a16:creationId xmlns:a16="http://schemas.microsoft.com/office/drawing/2014/main" id="{66F3B98E-836C-241A-FD92-FACE3EB7EA41}"/>
              </a:ext>
            </a:extLst>
          </p:cNvPr>
          <p:cNvSpPr>
            <a:spLocks noGrp="1"/>
          </p:cNvSpPr>
          <p:nvPr>
            <p:ph type="ftr" sz="quarter" idx="11"/>
          </p:nvPr>
        </p:nvSpPr>
        <p:spPr/>
        <p:txBody>
          <a:bodyPr/>
          <a:lstStyle>
            <a:lvl1pPr>
              <a:defRPr>
                <a:solidFill>
                  <a:schemeClr val="bg1"/>
                </a:solidFill>
              </a:defRPr>
            </a:lvl1pPr>
          </a:lstStyle>
          <a:p>
            <a:r>
              <a:rPr lang="en-US"/>
              <a:t>Tees Core Deck 2025</a:t>
            </a:r>
            <a:endParaRPr lang="en-US" dirty="0"/>
          </a:p>
        </p:txBody>
      </p:sp>
      <p:sp>
        <p:nvSpPr>
          <p:cNvPr id="6" name="Slide Number Placeholder 5">
            <a:extLst>
              <a:ext uri="{FF2B5EF4-FFF2-40B4-BE49-F238E27FC236}">
                <a16:creationId xmlns:a16="http://schemas.microsoft.com/office/drawing/2014/main" id="{965AB419-39D9-4ADD-CBF0-93D312EAE717}"/>
              </a:ext>
            </a:extLst>
          </p:cNvPr>
          <p:cNvSpPr>
            <a:spLocks noGrp="1"/>
          </p:cNvSpPr>
          <p:nvPr>
            <p:ph type="sldNum" sz="quarter" idx="12"/>
          </p:nvPr>
        </p:nvSpPr>
        <p:spPr/>
        <p:txBody>
          <a:bodyPr/>
          <a:lstStyle>
            <a:lvl1pPr>
              <a:defRPr>
                <a:solidFill>
                  <a:schemeClr val="bg1"/>
                </a:solidFill>
              </a:defRPr>
            </a:lvl1pPr>
          </a:lstStyle>
          <a:p>
            <a:fld id="{46A7597F-D7BB-493D-B14C-01FC04177727}" type="slidenum">
              <a:rPr lang="en-US" smtClean="0"/>
              <a:pPr/>
              <a:t>‹#›</a:t>
            </a:fld>
            <a:endParaRPr lang="en-US" dirty="0"/>
          </a:p>
        </p:txBody>
      </p:sp>
      <p:pic>
        <p:nvPicPr>
          <p:cNvPr id="10" name="Graphic 9">
            <a:extLst>
              <a:ext uri="{FF2B5EF4-FFF2-40B4-BE49-F238E27FC236}">
                <a16:creationId xmlns:a16="http://schemas.microsoft.com/office/drawing/2014/main" id="{6A907A6B-A6B7-5F2C-5E9B-3F59768F77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5065" y="6072996"/>
            <a:ext cx="756000" cy="756000"/>
          </a:xfrm>
          <a:prstGeom prst="rect">
            <a:avLst/>
          </a:prstGeom>
        </p:spPr>
      </p:pic>
      <p:sp>
        <p:nvSpPr>
          <p:cNvPr id="11" name="Title 10">
            <a:extLst>
              <a:ext uri="{FF2B5EF4-FFF2-40B4-BE49-F238E27FC236}">
                <a16:creationId xmlns:a16="http://schemas.microsoft.com/office/drawing/2014/main" id="{4E8DF6AC-2A79-0492-8B51-66750684B300}"/>
              </a:ext>
            </a:extLst>
          </p:cNvPr>
          <p:cNvSpPr>
            <a:spLocks noGrp="1"/>
          </p:cNvSpPr>
          <p:nvPr>
            <p:ph type="title"/>
          </p:nvPr>
        </p:nvSpPr>
        <p:spPr>
          <a:xfrm>
            <a:off x="8032751" y="1704976"/>
            <a:ext cx="3679824" cy="1163637"/>
          </a:xfrm>
        </p:spPr>
        <p:txBody>
          <a:bodyPr/>
          <a:lstStyle>
            <a:lvl1pPr>
              <a:defRPr sz="4200">
                <a:solidFill>
                  <a:schemeClr val="bg1"/>
                </a:solidFill>
              </a:defRPr>
            </a:lvl1pPr>
          </a:lstStyle>
          <a:p>
            <a:r>
              <a:rPr lang="en-US"/>
              <a:t>Click to edit Master title style</a:t>
            </a:r>
            <a:endParaRPr lang="en-GB" dirty="0"/>
          </a:p>
        </p:txBody>
      </p:sp>
      <p:pic>
        <p:nvPicPr>
          <p:cNvPr id="3" name="Graphic 2">
            <a:extLst>
              <a:ext uri="{FF2B5EF4-FFF2-40B4-BE49-F238E27FC236}">
                <a16:creationId xmlns:a16="http://schemas.microsoft.com/office/drawing/2014/main" id="{3A295919-6F05-70EC-1543-39641141B801}"/>
              </a:ext>
            </a:extLst>
          </p:cNvPr>
          <p:cNvPicPr>
            <a:picLocks noChangeAspect="1"/>
          </p:cNvPicPr>
          <p:nvPr userDrawn="1"/>
        </p:nvPicPr>
        <p:blipFill>
          <a:blip r:embed="rId4">
            <a:extLst>
              <a:ext uri="{96DAC541-7B7A-43D3-8B79-37D633B846F1}">
                <asvg:svgBlip xmlns:asvg="http://schemas.microsoft.com/office/drawing/2016/SVG/main" r:embed="rId5"/>
              </a:ext>
            </a:extLst>
          </a:blip>
          <a:srcRect l="35059" b="-1238"/>
          <a:stretch/>
        </p:blipFill>
        <p:spPr>
          <a:xfrm rot="5400000">
            <a:off x="7065050" y="-969050"/>
            <a:ext cx="4157900" cy="6096002"/>
          </a:xfrm>
          <a:prstGeom prst="rect">
            <a:avLst/>
          </a:prstGeom>
        </p:spPr>
      </p:pic>
    </p:spTree>
    <p:extLst>
      <p:ext uri="{BB962C8B-B14F-4D97-AF65-F5344CB8AC3E}">
        <p14:creationId xmlns:p14="http://schemas.microsoft.com/office/powerpoint/2010/main" val="2530701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rtlCol="0"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pPr rtl="0"/>
            <a:r>
              <a:rPr lang="en-GB" noProof="0"/>
              <a:t>Click to edit Master title style</a:t>
            </a:r>
            <a:endParaRPr kumimoji="0" lang="en-GB" noProof="0" dirty="0"/>
          </a:p>
        </p:txBody>
      </p:sp>
      <p:sp>
        <p:nvSpPr>
          <p:cNvPr id="3" name="Text Placeholder 2"/>
          <p:cNvSpPr>
            <a:spLocks noGrp="1"/>
          </p:cNvSpPr>
          <p:nvPr>
            <p:ph type="body" idx="1"/>
          </p:nvPr>
        </p:nvSpPr>
        <p:spPr>
          <a:xfrm>
            <a:off x="963084" y="3367088"/>
            <a:ext cx="10363200" cy="1509712"/>
          </a:xfrm>
        </p:spPr>
        <p:txBody>
          <a:bodyPr rtlCol="0"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en-GB" noProof="0"/>
              <a:t>Click to edit Master text styles</a:t>
            </a:r>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56854DA5-E4EE-42EA-9BC9-3160B1480769}" type="datetime1">
              <a:rPr lang="en-GB" noProof="0" smtClean="0"/>
              <a:t>22/01/2026</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Slide Red 1">
    <p:bg>
      <p:bgPr>
        <a:solidFill>
          <a:schemeClr val="accent6"/>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B7BDF0A-6A5A-0EC9-055D-7712AD75B345}"/>
              </a:ext>
            </a:extLst>
          </p:cNvPr>
          <p:cNvSpPr>
            <a:spLocks noGrp="1"/>
          </p:cNvSpPr>
          <p:nvPr>
            <p:ph type="dt" sz="half" idx="10"/>
          </p:nvPr>
        </p:nvSpPr>
        <p:spPr/>
        <p:txBody>
          <a:bodyPr/>
          <a:lstStyle>
            <a:lvl1pPr>
              <a:defRPr>
                <a:solidFill>
                  <a:schemeClr val="bg1"/>
                </a:solidFill>
              </a:defRPr>
            </a:lvl1pPr>
          </a:lstStyle>
          <a:p>
            <a:fld id="{2B33740D-84CF-47E0-977D-E584732B5849}" type="datetime1">
              <a:rPr lang="en-US" smtClean="0"/>
              <a:t>1/22/2026</a:t>
            </a:fld>
            <a:endParaRPr lang="en-US"/>
          </a:p>
        </p:txBody>
      </p:sp>
      <p:sp>
        <p:nvSpPr>
          <p:cNvPr id="5" name="Footer Placeholder 4">
            <a:extLst>
              <a:ext uri="{FF2B5EF4-FFF2-40B4-BE49-F238E27FC236}">
                <a16:creationId xmlns:a16="http://schemas.microsoft.com/office/drawing/2014/main" id="{66F3B98E-836C-241A-FD92-FACE3EB7EA41}"/>
              </a:ext>
            </a:extLst>
          </p:cNvPr>
          <p:cNvSpPr>
            <a:spLocks noGrp="1"/>
          </p:cNvSpPr>
          <p:nvPr>
            <p:ph type="ftr" sz="quarter" idx="11"/>
          </p:nvPr>
        </p:nvSpPr>
        <p:spPr/>
        <p:txBody>
          <a:bodyPr/>
          <a:lstStyle>
            <a:lvl1pPr>
              <a:defRPr>
                <a:solidFill>
                  <a:schemeClr val="bg1"/>
                </a:solidFill>
              </a:defRPr>
            </a:lvl1pPr>
          </a:lstStyle>
          <a:p>
            <a:r>
              <a:rPr lang="en-US"/>
              <a:t>Tees Core Deck 2025</a:t>
            </a:r>
            <a:endParaRPr lang="en-US" dirty="0"/>
          </a:p>
        </p:txBody>
      </p:sp>
      <p:sp>
        <p:nvSpPr>
          <p:cNvPr id="6" name="Slide Number Placeholder 5">
            <a:extLst>
              <a:ext uri="{FF2B5EF4-FFF2-40B4-BE49-F238E27FC236}">
                <a16:creationId xmlns:a16="http://schemas.microsoft.com/office/drawing/2014/main" id="{965AB419-39D9-4ADD-CBF0-93D312EAE717}"/>
              </a:ext>
            </a:extLst>
          </p:cNvPr>
          <p:cNvSpPr>
            <a:spLocks noGrp="1"/>
          </p:cNvSpPr>
          <p:nvPr>
            <p:ph type="sldNum" sz="quarter" idx="12"/>
          </p:nvPr>
        </p:nvSpPr>
        <p:spPr/>
        <p:txBody>
          <a:bodyPr/>
          <a:lstStyle>
            <a:lvl1pPr>
              <a:defRPr>
                <a:solidFill>
                  <a:schemeClr val="bg1"/>
                </a:solidFill>
              </a:defRPr>
            </a:lvl1pPr>
          </a:lstStyle>
          <a:p>
            <a:fld id="{46A7597F-D7BB-493D-B14C-01FC04177727}" type="slidenum">
              <a:rPr lang="en-US" smtClean="0"/>
              <a:pPr/>
              <a:t>‹#›</a:t>
            </a:fld>
            <a:endParaRPr lang="en-US" dirty="0"/>
          </a:p>
        </p:txBody>
      </p:sp>
      <p:pic>
        <p:nvPicPr>
          <p:cNvPr id="10" name="Graphic 9">
            <a:extLst>
              <a:ext uri="{FF2B5EF4-FFF2-40B4-BE49-F238E27FC236}">
                <a16:creationId xmlns:a16="http://schemas.microsoft.com/office/drawing/2014/main" id="{6A907A6B-A6B7-5F2C-5E9B-3F59768F77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5065" y="6072996"/>
            <a:ext cx="756000" cy="756000"/>
          </a:xfrm>
          <a:prstGeom prst="rect">
            <a:avLst/>
          </a:prstGeom>
        </p:spPr>
      </p:pic>
      <p:sp>
        <p:nvSpPr>
          <p:cNvPr id="11" name="Title 10">
            <a:extLst>
              <a:ext uri="{FF2B5EF4-FFF2-40B4-BE49-F238E27FC236}">
                <a16:creationId xmlns:a16="http://schemas.microsoft.com/office/drawing/2014/main" id="{4E8DF6AC-2A79-0492-8B51-66750684B300}"/>
              </a:ext>
            </a:extLst>
          </p:cNvPr>
          <p:cNvSpPr>
            <a:spLocks noGrp="1"/>
          </p:cNvSpPr>
          <p:nvPr>
            <p:ph type="title"/>
          </p:nvPr>
        </p:nvSpPr>
        <p:spPr>
          <a:xfrm>
            <a:off x="479425" y="2340000"/>
            <a:ext cx="4140000" cy="1162800"/>
          </a:xfrm>
        </p:spPr>
        <p:txBody>
          <a:bodyPr anchor="b" anchorCtr="0"/>
          <a:lstStyle>
            <a:lvl1pPr>
              <a:defRPr sz="4200">
                <a:solidFill>
                  <a:schemeClr val="bg1"/>
                </a:solidFill>
              </a:defRPr>
            </a:lvl1pPr>
          </a:lstStyle>
          <a:p>
            <a:r>
              <a:rPr lang="en-US"/>
              <a:t>Click to edit Master title style</a:t>
            </a:r>
            <a:endParaRPr lang="en-GB" dirty="0"/>
          </a:p>
        </p:txBody>
      </p:sp>
      <p:pic>
        <p:nvPicPr>
          <p:cNvPr id="2" name="Graphic 1">
            <a:extLst>
              <a:ext uri="{FF2B5EF4-FFF2-40B4-BE49-F238E27FC236}">
                <a16:creationId xmlns:a16="http://schemas.microsoft.com/office/drawing/2014/main" id="{C27DB4CB-E6F3-8C92-E847-F39DC3A77A0E}"/>
              </a:ext>
            </a:extLst>
          </p:cNvPr>
          <p:cNvPicPr>
            <a:picLocks noChangeAspect="1"/>
          </p:cNvPicPr>
          <p:nvPr userDrawn="1"/>
        </p:nvPicPr>
        <p:blipFill>
          <a:blip r:embed="rId4">
            <a:extLst>
              <a:ext uri="{96DAC541-7B7A-43D3-8B79-37D633B846F1}">
                <asvg:svgBlip xmlns:asvg="http://schemas.microsoft.com/office/drawing/2016/SVG/main" r:embed="rId5"/>
              </a:ext>
            </a:extLst>
          </a:blip>
          <a:srcRect t="13924"/>
          <a:stretch/>
        </p:blipFill>
        <p:spPr>
          <a:xfrm>
            <a:off x="-1" y="-1"/>
            <a:ext cx="6402489" cy="5182987"/>
          </a:xfrm>
          <a:prstGeom prst="rect">
            <a:avLst/>
          </a:prstGeom>
        </p:spPr>
      </p:pic>
    </p:spTree>
    <p:extLst>
      <p:ext uri="{BB962C8B-B14F-4D97-AF65-F5344CB8AC3E}">
        <p14:creationId xmlns:p14="http://schemas.microsoft.com/office/powerpoint/2010/main" val="33906457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Red 2">
    <p:bg>
      <p:bgPr>
        <a:solidFill>
          <a:schemeClr val="accent6"/>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2BBF04E8-2D92-5D09-DFCA-383528488CEC}"/>
              </a:ext>
            </a:extLst>
          </p:cNvPr>
          <p:cNvSpPr>
            <a:spLocks noGrp="1"/>
          </p:cNvSpPr>
          <p:nvPr>
            <p:ph type="pic" sz="quarter" idx="13"/>
          </p:nvPr>
        </p:nvSpPr>
        <p:spPr>
          <a:xfrm>
            <a:off x="7564582" y="0"/>
            <a:ext cx="4627418" cy="6858000"/>
          </a:xfrm>
          <a:solidFill>
            <a:schemeClr val="bg2"/>
          </a:solidFill>
        </p:spPr>
        <p:txBody>
          <a:bodyPr/>
          <a:lstStyle>
            <a:lvl1pPr>
              <a:defRPr sz="1200"/>
            </a:lvl1pPr>
          </a:lstStyle>
          <a:p>
            <a:r>
              <a:rPr lang="en-US"/>
              <a:t>Click icon to add picture</a:t>
            </a:r>
          </a:p>
        </p:txBody>
      </p:sp>
      <p:sp>
        <p:nvSpPr>
          <p:cNvPr id="4" name="Date Placeholder 3">
            <a:extLst>
              <a:ext uri="{FF2B5EF4-FFF2-40B4-BE49-F238E27FC236}">
                <a16:creationId xmlns:a16="http://schemas.microsoft.com/office/drawing/2014/main" id="{AB7BDF0A-6A5A-0EC9-055D-7712AD75B345}"/>
              </a:ext>
            </a:extLst>
          </p:cNvPr>
          <p:cNvSpPr>
            <a:spLocks noGrp="1"/>
          </p:cNvSpPr>
          <p:nvPr>
            <p:ph type="dt" sz="half" idx="10"/>
          </p:nvPr>
        </p:nvSpPr>
        <p:spPr/>
        <p:txBody>
          <a:bodyPr/>
          <a:lstStyle>
            <a:lvl1pPr>
              <a:defRPr>
                <a:solidFill>
                  <a:schemeClr val="bg1"/>
                </a:solidFill>
              </a:defRPr>
            </a:lvl1pPr>
          </a:lstStyle>
          <a:p>
            <a:fld id="{47E46D1B-BF8C-42E4-ACB0-7649BFCC37A5}" type="datetime1">
              <a:rPr lang="en-US" smtClean="0"/>
              <a:t>1/22/2026</a:t>
            </a:fld>
            <a:endParaRPr lang="en-US"/>
          </a:p>
        </p:txBody>
      </p:sp>
      <p:sp>
        <p:nvSpPr>
          <p:cNvPr id="5" name="Footer Placeholder 4">
            <a:extLst>
              <a:ext uri="{FF2B5EF4-FFF2-40B4-BE49-F238E27FC236}">
                <a16:creationId xmlns:a16="http://schemas.microsoft.com/office/drawing/2014/main" id="{66F3B98E-836C-241A-FD92-FACE3EB7EA41}"/>
              </a:ext>
            </a:extLst>
          </p:cNvPr>
          <p:cNvSpPr>
            <a:spLocks noGrp="1"/>
          </p:cNvSpPr>
          <p:nvPr>
            <p:ph type="ftr" sz="quarter" idx="11"/>
          </p:nvPr>
        </p:nvSpPr>
        <p:spPr/>
        <p:txBody>
          <a:bodyPr/>
          <a:lstStyle>
            <a:lvl1pPr>
              <a:defRPr>
                <a:solidFill>
                  <a:schemeClr val="bg1"/>
                </a:solidFill>
              </a:defRPr>
            </a:lvl1pPr>
          </a:lstStyle>
          <a:p>
            <a:r>
              <a:rPr lang="en-US"/>
              <a:t>Tees Core Deck 2025</a:t>
            </a:r>
            <a:endParaRPr lang="en-US" dirty="0"/>
          </a:p>
        </p:txBody>
      </p:sp>
      <p:sp>
        <p:nvSpPr>
          <p:cNvPr id="6" name="Slide Number Placeholder 5">
            <a:extLst>
              <a:ext uri="{FF2B5EF4-FFF2-40B4-BE49-F238E27FC236}">
                <a16:creationId xmlns:a16="http://schemas.microsoft.com/office/drawing/2014/main" id="{965AB419-39D9-4ADD-CBF0-93D312EAE717}"/>
              </a:ext>
            </a:extLst>
          </p:cNvPr>
          <p:cNvSpPr>
            <a:spLocks noGrp="1"/>
          </p:cNvSpPr>
          <p:nvPr>
            <p:ph type="sldNum" sz="quarter" idx="12"/>
          </p:nvPr>
        </p:nvSpPr>
        <p:spPr/>
        <p:txBody>
          <a:bodyPr/>
          <a:lstStyle>
            <a:lvl1pPr>
              <a:defRPr>
                <a:solidFill>
                  <a:schemeClr val="bg1"/>
                </a:solidFill>
              </a:defRPr>
            </a:lvl1pPr>
          </a:lstStyle>
          <a:p>
            <a:fld id="{46A7597F-D7BB-493D-B14C-01FC04177727}" type="slidenum">
              <a:rPr lang="en-US" smtClean="0"/>
              <a:pPr/>
              <a:t>‹#›</a:t>
            </a:fld>
            <a:endParaRPr lang="en-US" dirty="0"/>
          </a:p>
        </p:txBody>
      </p:sp>
      <p:pic>
        <p:nvPicPr>
          <p:cNvPr id="10" name="Graphic 9">
            <a:extLst>
              <a:ext uri="{FF2B5EF4-FFF2-40B4-BE49-F238E27FC236}">
                <a16:creationId xmlns:a16="http://schemas.microsoft.com/office/drawing/2014/main" id="{6A907A6B-A6B7-5F2C-5E9B-3F59768F77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5065" y="6072996"/>
            <a:ext cx="756000" cy="756000"/>
          </a:xfrm>
          <a:prstGeom prst="rect">
            <a:avLst/>
          </a:prstGeom>
        </p:spPr>
      </p:pic>
      <p:sp>
        <p:nvSpPr>
          <p:cNvPr id="11" name="Title 10">
            <a:extLst>
              <a:ext uri="{FF2B5EF4-FFF2-40B4-BE49-F238E27FC236}">
                <a16:creationId xmlns:a16="http://schemas.microsoft.com/office/drawing/2014/main" id="{4E8DF6AC-2A79-0492-8B51-66750684B300}"/>
              </a:ext>
            </a:extLst>
          </p:cNvPr>
          <p:cNvSpPr>
            <a:spLocks noGrp="1"/>
          </p:cNvSpPr>
          <p:nvPr>
            <p:ph type="title"/>
          </p:nvPr>
        </p:nvSpPr>
        <p:spPr>
          <a:xfrm>
            <a:off x="479425" y="2340000"/>
            <a:ext cx="4140000" cy="1163637"/>
          </a:xfrm>
        </p:spPr>
        <p:txBody>
          <a:bodyPr anchor="b" anchorCtr="0"/>
          <a:lstStyle>
            <a:lvl1pPr>
              <a:defRPr sz="4200">
                <a:solidFill>
                  <a:schemeClr val="bg1"/>
                </a:solidFill>
              </a:defRPr>
            </a:lvl1pPr>
          </a:lstStyle>
          <a:p>
            <a:r>
              <a:rPr lang="en-US"/>
              <a:t>Click to edit Master title style</a:t>
            </a:r>
            <a:endParaRPr lang="en-GB" dirty="0"/>
          </a:p>
        </p:txBody>
      </p:sp>
      <p:pic>
        <p:nvPicPr>
          <p:cNvPr id="3" name="Graphic 2">
            <a:extLst>
              <a:ext uri="{FF2B5EF4-FFF2-40B4-BE49-F238E27FC236}">
                <a16:creationId xmlns:a16="http://schemas.microsoft.com/office/drawing/2014/main" id="{3A295919-6F05-70EC-1543-39641141B801}"/>
              </a:ext>
            </a:extLst>
          </p:cNvPr>
          <p:cNvPicPr>
            <a:picLocks noChangeAspect="1"/>
          </p:cNvPicPr>
          <p:nvPr userDrawn="1"/>
        </p:nvPicPr>
        <p:blipFill>
          <a:blip r:embed="rId4">
            <a:extLst>
              <a:ext uri="{96DAC541-7B7A-43D3-8B79-37D633B846F1}">
                <asvg:svgBlip xmlns:asvg="http://schemas.microsoft.com/office/drawing/2016/SVG/main" r:embed="rId5"/>
              </a:ext>
            </a:extLst>
          </a:blip>
          <a:srcRect l="35059" b="-1238"/>
          <a:stretch/>
        </p:blipFill>
        <p:spPr>
          <a:xfrm rot="5400000">
            <a:off x="7065050" y="-969050"/>
            <a:ext cx="4157900" cy="6096002"/>
          </a:xfrm>
          <a:prstGeom prst="rect">
            <a:avLst/>
          </a:prstGeom>
        </p:spPr>
      </p:pic>
    </p:spTree>
    <p:extLst>
      <p:ext uri="{BB962C8B-B14F-4D97-AF65-F5344CB8AC3E}">
        <p14:creationId xmlns:p14="http://schemas.microsoft.com/office/powerpoint/2010/main" val="41796160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Red 3">
    <p:bg>
      <p:bgPr>
        <a:solidFill>
          <a:schemeClr val="accent6"/>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2BBF04E8-2D92-5D09-DFCA-383528488CEC}"/>
              </a:ext>
            </a:extLst>
          </p:cNvPr>
          <p:cNvSpPr>
            <a:spLocks noGrp="1"/>
          </p:cNvSpPr>
          <p:nvPr>
            <p:ph type="pic" sz="quarter" idx="13"/>
          </p:nvPr>
        </p:nvSpPr>
        <p:spPr>
          <a:xfrm>
            <a:off x="0" y="0"/>
            <a:ext cx="4627418" cy="6858000"/>
          </a:xfrm>
          <a:solidFill>
            <a:schemeClr val="bg2"/>
          </a:solidFill>
        </p:spPr>
        <p:txBody>
          <a:bodyPr/>
          <a:lstStyle>
            <a:lvl1pPr>
              <a:defRPr sz="1200"/>
            </a:lvl1pPr>
          </a:lstStyle>
          <a:p>
            <a:r>
              <a:rPr lang="en-US"/>
              <a:t>Click icon to add picture</a:t>
            </a:r>
          </a:p>
        </p:txBody>
      </p:sp>
      <p:sp>
        <p:nvSpPr>
          <p:cNvPr id="4" name="Date Placeholder 3">
            <a:extLst>
              <a:ext uri="{FF2B5EF4-FFF2-40B4-BE49-F238E27FC236}">
                <a16:creationId xmlns:a16="http://schemas.microsoft.com/office/drawing/2014/main" id="{AB7BDF0A-6A5A-0EC9-055D-7712AD75B345}"/>
              </a:ext>
            </a:extLst>
          </p:cNvPr>
          <p:cNvSpPr>
            <a:spLocks noGrp="1"/>
          </p:cNvSpPr>
          <p:nvPr>
            <p:ph type="dt" sz="half" idx="10"/>
          </p:nvPr>
        </p:nvSpPr>
        <p:spPr/>
        <p:txBody>
          <a:bodyPr/>
          <a:lstStyle>
            <a:lvl1pPr>
              <a:defRPr>
                <a:solidFill>
                  <a:schemeClr val="bg1"/>
                </a:solidFill>
              </a:defRPr>
            </a:lvl1pPr>
          </a:lstStyle>
          <a:p>
            <a:fld id="{6F924268-AA68-4A97-85D5-0CDC539B5F75}" type="datetime1">
              <a:rPr lang="en-US" smtClean="0"/>
              <a:t>1/22/2026</a:t>
            </a:fld>
            <a:endParaRPr lang="en-US"/>
          </a:p>
        </p:txBody>
      </p:sp>
      <p:sp>
        <p:nvSpPr>
          <p:cNvPr id="5" name="Footer Placeholder 4">
            <a:extLst>
              <a:ext uri="{FF2B5EF4-FFF2-40B4-BE49-F238E27FC236}">
                <a16:creationId xmlns:a16="http://schemas.microsoft.com/office/drawing/2014/main" id="{66F3B98E-836C-241A-FD92-FACE3EB7EA41}"/>
              </a:ext>
            </a:extLst>
          </p:cNvPr>
          <p:cNvSpPr>
            <a:spLocks noGrp="1"/>
          </p:cNvSpPr>
          <p:nvPr>
            <p:ph type="ftr" sz="quarter" idx="11"/>
          </p:nvPr>
        </p:nvSpPr>
        <p:spPr/>
        <p:txBody>
          <a:bodyPr/>
          <a:lstStyle>
            <a:lvl1pPr>
              <a:defRPr>
                <a:solidFill>
                  <a:schemeClr val="bg1"/>
                </a:solidFill>
              </a:defRPr>
            </a:lvl1pPr>
          </a:lstStyle>
          <a:p>
            <a:r>
              <a:rPr lang="en-US"/>
              <a:t>Tees Core Deck 2025</a:t>
            </a:r>
            <a:endParaRPr lang="en-US" dirty="0"/>
          </a:p>
        </p:txBody>
      </p:sp>
      <p:sp>
        <p:nvSpPr>
          <p:cNvPr id="6" name="Slide Number Placeholder 5">
            <a:extLst>
              <a:ext uri="{FF2B5EF4-FFF2-40B4-BE49-F238E27FC236}">
                <a16:creationId xmlns:a16="http://schemas.microsoft.com/office/drawing/2014/main" id="{965AB419-39D9-4ADD-CBF0-93D312EAE717}"/>
              </a:ext>
            </a:extLst>
          </p:cNvPr>
          <p:cNvSpPr>
            <a:spLocks noGrp="1"/>
          </p:cNvSpPr>
          <p:nvPr>
            <p:ph type="sldNum" sz="quarter" idx="12"/>
          </p:nvPr>
        </p:nvSpPr>
        <p:spPr/>
        <p:txBody>
          <a:bodyPr/>
          <a:lstStyle>
            <a:lvl1pPr>
              <a:defRPr>
                <a:solidFill>
                  <a:schemeClr val="bg1"/>
                </a:solidFill>
              </a:defRPr>
            </a:lvl1pPr>
          </a:lstStyle>
          <a:p>
            <a:fld id="{46A7597F-D7BB-493D-B14C-01FC04177727}" type="slidenum">
              <a:rPr lang="en-US" smtClean="0"/>
              <a:pPr/>
              <a:t>‹#›</a:t>
            </a:fld>
            <a:endParaRPr lang="en-US" dirty="0"/>
          </a:p>
        </p:txBody>
      </p:sp>
      <p:pic>
        <p:nvPicPr>
          <p:cNvPr id="10" name="Graphic 9">
            <a:extLst>
              <a:ext uri="{FF2B5EF4-FFF2-40B4-BE49-F238E27FC236}">
                <a16:creationId xmlns:a16="http://schemas.microsoft.com/office/drawing/2014/main" id="{6A907A6B-A6B7-5F2C-5E9B-3F59768F77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5065" y="6072996"/>
            <a:ext cx="756000" cy="756000"/>
          </a:xfrm>
          <a:prstGeom prst="rect">
            <a:avLst/>
          </a:prstGeom>
        </p:spPr>
      </p:pic>
      <p:sp>
        <p:nvSpPr>
          <p:cNvPr id="11" name="Title 10">
            <a:extLst>
              <a:ext uri="{FF2B5EF4-FFF2-40B4-BE49-F238E27FC236}">
                <a16:creationId xmlns:a16="http://schemas.microsoft.com/office/drawing/2014/main" id="{4E8DF6AC-2A79-0492-8B51-66750684B300}"/>
              </a:ext>
            </a:extLst>
          </p:cNvPr>
          <p:cNvSpPr>
            <a:spLocks noGrp="1"/>
          </p:cNvSpPr>
          <p:nvPr>
            <p:ph type="title"/>
          </p:nvPr>
        </p:nvSpPr>
        <p:spPr>
          <a:xfrm>
            <a:off x="8032751" y="1704976"/>
            <a:ext cx="3679824" cy="1163637"/>
          </a:xfrm>
        </p:spPr>
        <p:txBody>
          <a:bodyPr/>
          <a:lstStyle>
            <a:lvl1pPr>
              <a:defRPr sz="4200">
                <a:solidFill>
                  <a:schemeClr val="bg1"/>
                </a:solidFill>
              </a:defRPr>
            </a:lvl1pPr>
          </a:lstStyle>
          <a:p>
            <a:r>
              <a:rPr lang="en-US"/>
              <a:t>Click to edit Master title style</a:t>
            </a:r>
            <a:endParaRPr lang="en-GB" dirty="0"/>
          </a:p>
        </p:txBody>
      </p:sp>
      <p:pic>
        <p:nvPicPr>
          <p:cNvPr id="3" name="Graphic 2">
            <a:extLst>
              <a:ext uri="{FF2B5EF4-FFF2-40B4-BE49-F238E27FC236}">
                <a16:creationId xmlns:a16="http://schemas.microsoft.com/office/drawing/2014/main" id="{3A295919-6F05-70EC-1543-39641141B801}"/>
              </a:ext>
            </a:extLst>
          </p:cNvPr>
          <p:cNvPicPr>
            <a:picLocks noChangeAspect="1"/>
          </p:cNvPicPr>
          <p:nvPr userDrawn="1"/>
        </p:nvPicPr>
        <p:blipFill>
          <a:blip r:embed="rId4">
            <a:extLst>
              <a:ext uri="{96DAC541-7B7A-43D3-8B79-37D633B846F1}">
                <asvg:svgBlip xmlns:asvg="http://schemas.microsoft.com/office/drawing/2016/SVG/main" r:embed="rId5"/>
              </a:ext>
            </a:extLst>
          </a:blip>
          <a:srcRect l="35059" b="-1238"/>
          <a:stretch/>
        </p:blipFill>
        <p:spPr>
          <a:xfrm rot="5400000">
            <a:off x="7065050" y="-969050"/>
            <a:ext cx="4157900" cy="6096002"/>
          </a:xfrm>
          <a:prstGeom prst="rect">
            <a:avLst/>
          </a:prstGeom>
        </p:spPr>
      </p:pic>
    </p:spTree>
    <p:extLst>
      <p:ext uri="{BB962C8B-B14F-4D97-AF65-F5344CB8AC3E}">
        <p14:creationId xmlns:p14="http://schemas.microsoft.com/office/powerpoint/2010/main" val="21230219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Slide Smoke 1">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B7BDF0A-6A5A-0EC9-055D-7712AD75B345}"/>
              </a:ext>
            </a:extLst>
          </p:cNvPr>
          <p:cNvSpPr>
            <a:spLocks noGrp="1"/>
          </p:cNvSpPr>
          <p:nvPr>
            <p:ph type="dt" sz="half" idx="10"/>
          </p:nvPr>
        </p:nvSpPr>
        <p:spPr/>
        <p:txBody>
          <a:bodyPr/>
          <a:lstStyle>
            <a:lvl1pPr>
              <a:defRPr>
                <a:solidFill>
                  <a:schemeClr val="bg1"/>
                </a:solidFill>
              </a:defRPr>
            </a:lvl1pPr>
          </a:lstStyle>
          <a:p>
            <a:fld id="{A21E8DB3-9A09-4EE6-94A7-DB31E9823DD8}" type="datetime1">
              <a:rPr lang="en-US" smtClean="0"/>
              <a:t>1/22/2026</a:t>
            </a:fld>
            <a:endParaRPr lang="en-US"/>
          </a:p>
        </p:txBody>
      </p:sp>
      <p:sp>
        <p:nvSpPr>
          <p:cNvPr id="5" name="Footer Placeholder 4">
            <a:extLst>
              <a:ext uri="{FF2B5EF4-FFF2-40B4-BE49-F238E27FC236}">
                <a16:creationId xmlns:a16="http://schemas.microsoft.com/office/drawing/2014/main" id="{66F3B98E-836C-241A-FD92-FACE3EB7EA41}"/>
              </a:ext>
            </a:extLst>
          </p:cNvPr>
          <p:cNvSpPr>
            <a:spLocks noGrp="1"/>
          </p:cNvSpPr>
          <p:nvPr>
            <p:ph type="ftr" sz="quarter" idx="11"/>
          </p:nvPr>
        </p:nvSpPr>
        <p:spPr/>
        <p:txBody>
          <a:bodyPr/>
          <a:lstStyle>
            <a:lvl1pPr>
              <a:defRPr>
                <a:solidFill>
                  <a:schemeClr val="bg1"/>
                </a:solidFill>
              </a:defRPr>
            </a:lvl1pPr>
          </a:lstStyle>
          <a:p>
            <a:r>
              <a:rPr lang="en-US"/>
              <a:t>Tees Core Deck 2025</a:t>
            </a:r>
            <a:endParaRPr lang="en-US" dirty="0"/>
          </a:p>
        </p:txBody>
      </p:sp>
      <p:sp>
        <p:nvSpPr>
          <p:cNvPr id="6" name="Slide Number Placeholder 5">
            <a:extLst>
              <a:ext uri="{FF2B5EF4-FFF2-40B4-BE49-F238E27FC236}">
                <a16:creationId xmlns:a16="http://schemas.microsoft.com/office/drawing/2014/main" id="{965AB419-39D9-4ADD-CBF0-93D312EAE717}"/>
              </a:ext>
            </a:extLst>
          </p:cNvPr>
          <p:cNvSpPr>
            <a:spLocks noGrp="1"/>
          </p:cNvSpPr>
          <p:nvPr>
            <p:ph type="sldNum" sz="quarter" idx="12"/>
          </p:nvPr>
        </p:nvSpPr>
        <p:spPr/>
        <p:txBody>
          <a:bodyPr/>
          <a:lstStyle>
            <a:lvl1pPr>
              <a:defRPr>
                <a:solidFill>
                  <a:schemeClr val="bg1"/>
                </a:solidFill>
              </a:defRPr>
            </a:lvl1pPr>
          </a:lstStyle>
          <a:p>
            <a:fld id="{46A7597F-D7BB-493D-B14C-01FC04177727}" type="slidenum">
              <a:rPr lang="en-US" smtClean="0"/>
              <a:pPr/>
              <a:t>‹#›</a:t>
            </a:fld>
            <a:endParaRPr lang="en-US" dirty="0"/>
          </a:p>
        </p:txBody>
      </p:sp>
      <p:pic>
        <p:nvPicPr>
          <p:cNvPr id="10" name="Graphic 9">
            <a:extLst>
              <a:ext uri="{FF2B5EF4-FFF2-40B4-BE49-F238E27FC236}">
                <a16:creationId xmlns:a16="http://schemas.microsoft.com/office/drawing/2014/main" id="{6A907A6B-A6B7-5F2C-5E9B-3F59768F77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5065" y="6072996"/>
            <a:ext cx="756000" cy="756000"/>
          </a:xfrm>
          <a:prstGeom prst="rect">
            <a:avLst/>
          </a:prstGeom>
        </p:spPr>
      </p:pic>
      <p:sp>
        <p:nvSpPr>
          <p:cNvPr id="11" name="Title 10">
            <a:extLst>
              <a:ext uri="{FF2B5EF4-FFF2-40B4-BE49-F238E27FC236}">
                <a16:creationId xmlns:a16="http://schemas.microsoft.com/office/drawing/2014/main" id="{4E8DF6AC-2A79-0492-8B51-66750684B300}"/>
              </a:ext>
            </a:extLst>
          </p:cNvPr>
          <p:cNvSpPr>
            <a:spLocks noGrp="1"/>
          </p:cNvSpPr>
          <p:nvPr>
            <p:ph type="title"/>
          </p:nvPr>
        </p:nvSpPr>
        <p:spPr>
          <a:xfrm>
            <a:off x="479425" y="2340000"/>
            <a:ext cx="4140000" cy="1162800"/>
          </a:xfrm>
        </p:spPr>
        <p:txBody>
          <a:bodyPr anchor="b" anchorCtr="0"/>
          <a:lstStyle>
            <a:lvl1pPr>
              <a:defRPr sz="4200">
                <a:solidFill>
                  <a:schemeClr val="bg1"/>
                </a:solidFill>
              </a:defRPr>
            </a:lvl1pPr>
          </a:lstStyle>
          <a:p>
            <a:r>
              <a:rPr lang="en-US"/>
              <a:t>Click to edit Master title style</a:t>
            </a:r>
            <a:endParaRPr lang="en-GB" dirty="0"/>
          </a:p>
        </p:txBody>
      </p:sp>
      <p:pic>
        <p:nvPicPr>
          <p:cNvPr id="2" name="Graphic 1">
            <a:extLst>
              <a:ext uri="{FF2B5EF4-FFF2-40B4-BE49-F238E27FC236}">
                <a16:creationId xmlns:a16="http://schemas.microsoft.com/office/drawing/2014/main" id="{C27DB4CB-E6F3-8C92-E847-F39DC3A77A0E}"/>
              </a:ext>
            </a:extLst>
          </p:cNvPr>
          <p:cNvPicPr>
            <a:picLocks noChangeAspect="1"/>
          </p:cNvPicPr>
          <p:nvPr userDrawn="1"/>
        </p:nvPicPr>
        <p:blipFill>
          <a:blip r:embed="rId4">
            <a:extLst>
              <a:ext uri="{96DAC541-7B7A-43D3-8B79-37D633B846F1}">
                <asvg:svgBlip xmlns:asvg="http://schemas.microsoft.com/office/drawing/2016/SVG/main" r:embed="rId5"/>
              </a:ext>
            </a:extLst>
          </a:blip>
          <a:srcRect t="13924"/>
          <a:stretch/>
        </p:blipFill>
        <p:spPr>
          <a:xfrm>
            <a:off x="-1" y="-1"/>
            <a:ext cx="6402489" cy="5182987"/>
          </a:xfrm>
          <a:prstGeom prst="rect">
            <a:avLst/>
          </a:prstGeom>
        </p:spPr>
      </p:pic>
    </p:spTree>
    <p:extLst>
      <p:ext uri="{BB962C8B-B14F-4D97-AF65-F5344CB8AC3E}">
        <p14:creationId xmlns:p14="http://schemas.microsoft.com/office/powerpoint/2010/main" val="8838998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Slide Smoke 2">
    <p:bg>
      <p:bgPr>
        <a:solidFill>
          <a:schemeClr val="accent2"/>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2BBF04E8-2D92-5D09-DFCA-383528488CEC}"/>
              </a:ext>
            </a:extLst>
          </p:cNvPr>
          <p:cNvSpPr>
            <a:spLocks noGrp="1"/>
          </p:cNvSpPr>
          <p:nvPr>
            <p:ph type="pic" sz="quarter" idx="13"/>
          </p:nvPr>
        </p:nvSpPr>
        <p:spPr>
          <a:xfrm>
            <a:off x="7564582" y="0"/>
            <a:ext cx="4627418" cy="6858000"/>
          </a:xfrm>
          <a:solidFill>
            <a:schemeClr val="bg2"/>
          </a:solidFill>
        </p:spPr>
        <p:txBody>
          <a:bodyPr/>
          <a:lstStyle>
            <a:lvl1pPr>
              <a:defRPr sz="1200"/>
            </a:lvl1pPr>
          </a:lstStyle>
          <a:p>
            <a:r>
              <a:rPr lang="en-US"/>
              <a:t>Click icon to add picture</a:t>
            </a:r>
          </a:p>
        </p:txBody>
      </p:sp>
      <p:sp>
        <p:nvSpPr>
          <p:cNvPr id="4" name="Date Placeholder 3">
            <a:extLst>
              <a:ext uri="{FF2B5EF4-FFF2-40B4-BE49-F238E27FC236}">
                <a16:creationId xmlns:a16="http://schemas.microsoft.com/office/drawing/2014/main" id="{AB7BDF0A-6A5A-0EC9-055D-7712AD75B345}"/>
              </a:ext>
            </a:extLst>
          </p:cNvPr>
          <p:cNvSpPr>
            <a:spLocks noGrp="1"/>
          </p:cNvSpPr>
          <p:nvPr>
            <p:ph type="dt" sz="half" idx="10"/>
          </p:nvPr>
        </p:nvSpPr>
        <p:spPr/>
        <p:txBody>
          <a:bodyPr/>
          <a:lstStyle>
            <a:lvl1pPr>
              <a:defRPr>
                <a:solidFill>
                  <a:schemeClr val="bg1"/>
                </a:solidFill>
              </a:defRPr>
            </a:lvl1pPr>
          </a:lstStyle>
          <a:p>
            <a:fld id="{19748D91-AAE7-431B-9F02-C23FA85C55B6}" type="datetime1">
              <a:rPr lang="en-US" smtClean="0"/>
              <a:t>1/22/2026</a:t>
            </a:fld>
            <a:endParaRPr lang="en-US"/>
          </a:p>
        </p:txBody>
      </p:sp>
      <p:sp>
        <p:nvSpPr>
          <p:cNvPr id="5" name="Footer Placeholder 4">
            <a:extLst>
              <a:ext uri="{FF2B5EF4-FFF2-40B4-BE49-F238E27FC236}">
                <a16:creationId xmlns:a16="http://schemas.microsoft.com/office/drawing/2014/main" id="{66F3B98E-836C-241A-FD92-FACE3EB7EA41}"/>
              </a:ext>
            </a:extLst>
          </p:cNvPr>
          <p:cNvSpPr>
            <a:spLocks noGrp="1"/>
          </p:cNvSpPr>
          <p:nvPr>
            <p:ph type="ftr" sz="quarter" idx="11"/>
          </p:nvPr>
        </p:nvSpPr>
        <p:spPr/>
        <p:txBody>
          <a:bodyPr/>
          <a:lstStyle>
            <a:lvl1pPr>
              <a:defRPr>
                <a:solidFill>
                  <a:schemeClr val="bg1"/>
                </a:solidFill>
              </a:defRPr>
            </a:lvl1pPr>
          </a:lstStyle>
          <a:p>
            <a:r>
              <a:rPr lang="en-US"/>
              <a:t>Tees Core Deck 2025</a:t>
            </a:r>
            <a:endParaRPr lang="en-US" dirty="0"/>
          </a:p>
        </p:txBody>
      </p:sp>
      <p:sp>
        <p:nvSpPr>
          <p:cNvPr id="6" name="Slide Number Placeholder 5">
            <a:extLst>
              <a:ext uri="{FF2B5EF4-FFF2-40B4-BE49-F238E27FC236}">
                <a16:creationId xmlns:a16="http://schemas.microsoft.com/office/drawing/2014/main" id="{965AB419-39D9-4ADD-CBF0-93D312EAE717}"/>
              </a:ext>
            </a:extLst>
          </p:cNvPr>
          <p:cNvSpPr>
            <a:spLocks noGrp="1"/>
          </p:cNvSpPr>
          <p:nvPr>
            <p:ph type="sldNum" sz="quarter" idx="12"/>
          </p:nvPr>
        </p:nvSpPr>
        <p:spPr/>
        <p:txBody>
          <a:bodyPr/>
          <a:lstStyle>
            <a:lvl1pPr>
              <a:defRPr>
                <a:solidFill>
                  <a:schemeClr val="bg1"/>
                </a:solidFill>
              </a:defRPr>
            </a:lvl1pPr>
          </a:lstStyle>
          <a:p>
            <a:fld id="{46A7597F-D7BB-493D-B14C-01FC04177727}" type="slidenum">
              <a:rPr lang="en-US" smtClean="0"/>
              <a:pPr/>
              <a:t>‹#›</a:t>
            </a:fld>
            <a:endParaRPr lang="en-US" dirty="0"/>
          </a:p>
        </p:txBody>
      </p:sp>
      <p:pic>
        <p:nvPicPr>
          <p:cNvPr id="10" name="Graphic 9">
            <a:extLst>
              <a:ext uri="{FF2B5EF4-FFF2-40B4-BE49-F238E27FC236}">
                <a16:creationId xmlns:a16="http://schemas.microsoft.com/office/drawing/2014/main" id="{6A907A6B-A6B7-5F2C-5E9B-3F59768F77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5065" y="6072996"/>
            <a:ext cx="756000" cy="756000"/>
          </a:xfrm>
          <a:prstGeom prst="rect">
            <a:avLst/>
          </a:prstGeom>
        </p:spPr>
      </p:pic>
      <p:sp>
        <p:nvSpPr>
          <p:cNvPr id="11" name="Title 10">
            <a:extLst>
              <a:ext uri="{FF2B5EF4-FFF2-40B4-BE49-F238E27FC236}">
                <a16:creationId xmlns:a16="http://schemas.microsoft.com/office/drawing/2014/main" id="{4E8DF6AC-2A79-0492-8B51-66750684B300}"/>
              </a:ext>
            </a:extLst>
          </p:cNvPr>
          <p:cNvSpPr>
            <a:spLocks noGrp="1"/>
          </p:cNvSpPr>
          <p:nvPr>
            <p:ph type="title"/>
          </p:nvPr>
        </p:nvSpPr>
        <p:spPr>
          <a:xfrm>
            <a:off x="479425" y="2340000"/>
            <a:ext cx="4140000" cy="1163637"/>
          </a:xfrm>
        </p:spPr>
        <p:txBody>
          <a:bodyPr anchor="b" anchorCtr="0"/>
          <a:lstStyle>
            <a:lvl1pPr>
              <a:defRPr sz="4200">
                <a:solidFill>
                  <a:schemeClr val="bg1"/>
                </a:solidFill>
              </a:defRPr>
            </a:lvl1pPr>
          </a:lstStyle>
          <a:p>
            <a:r>
              <a:rPr lang="en-US"/>
              <a:t>Click to edit Master title style</a:t>
            </a:r>
            <a:endParaRPr lang="en-GB" dirty="0"/>
          </a:p>
        </p:txBody>
      </p:sp>
      <p:pic>
        <p:nvPicPr>
          <p:cNvPr id="3" name="Graphic 2">
            <a:extLst>
              <a:ext uri="{FF2B5EF4-FFF2-40B4-BE49-F238E27FC236}">
                <a16:creationId xmlns:a16="http://schemas.microsoft.com/office/drawing/2014/main" id="{3A295919-6F05-70EC-1543-39641141B801}"/>
              </a:ext>
            </a:extLst>
          </p:cNvPr>
          <p:cNvPicPr>
            <a:picLocks noChangeAspect="1"/>
          </p:cNvPicPr>
          <p:nvPr userDrawn="1"/>
        </p:nvPicPr>
        <p:blipFill>
          <a:blip r:embed="rId4">
            <a:extLst>
              <a:ext uri="{96DAC541-7B7A-43D3-8B79-37D633B846F1}">
                <asvg:svgBlip xmlns:asvg="http://schemas.microsoft.com/office/drawing/2016/SVG/main" r:embed="rId5"/>
              </a:ext>
            </a:extLst>
          </a:blip>
          <a:srcRect l="35059" b="-1238"/>
          <a:stretch/>
        </p:blipFill>
        <p:spPr>
          <a:xfrm rot="5400000">
            <a:off x="7065050" y="-969050"/>
            <a:ext cx="4157900" cy="6096002"/>
          </a:xfrm>
          <a:prstGeom prst="rect">
            <a:avLst/>
          </a:prstGeom>
        </p:spPr>
      </p:pic>
    </p:spTree>
    <p:extLst>
      <p:ext uri="{BB962C8B-B14F-4D97-AF65-F5344CB8AC3E}">
        <p14:creationId xmlns:p14="http://schemas.microsoft.com/office/powerpoint/2010/main" val="1733890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Smoke 3">
    <p:bg>
      <p:bgPr>
        <a:solidFill>
          <a:schemeClr val="accent2"/>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2BBF04E8-2D92-5D09-DFCA-383528488CEC}"/>
              </a:ext>
            </a:extLst>
          </p:cNvPr>
          <p:cNvSpPr>
            <a:spLocks noGrp="1"/>
          </p:cNvSpPr>
          <p:nvPr>
            <p:ph type="pic" sz="quarter" idx="13"/>
          </p:nvPr>
        </p:nvSpPr>
        <p:spPr>
          <a:xfrm>
            <a:off x="0" y="0"/>
            <a:ext cx="4627418" cy="6858000"/>
          </a:xfrm>
          <a:solidFill>
            <a:schemeClr val="bg2"/>
          </a:solidFill>
        </p:spPr>
        <p:txBody>
          <a:bodyPr/>
          <a:lstStyle>
            <a:lvl1pPr>
              <a:defRPr sz="1200"/>
            </a:lvl1pPr>
          </a:lstStyle>
          <a:p>
            <a:r>
              <a:rPr lang="en-US"/>
              <a:t>Click icon to add picture</a:t>
            </a:r>
          </a:p>
        </p:txBody>
      </p:sp>
      <p:sp>
        <p:nvSpPr>
          <p:cNvPr id="4" name="Date Placeholder 3">
            <a:extLst>
              <a:ext uri="{FF2B5EF4-FFF2-40B4-BE49-F238E27FC236}">
                <a16:creationId xmlns:a16="http://schemas.microsoft.com/office/drawing/2014/main" id="{AB7BDF0A-6A5A-0EC9-055D-7712AD75B345}"/>
              </a:ext>
            </a:extLst>
          </p:cNvPr>
          <p:cNvSpPr>
            <a:spLocks noGrp="1"/>
          </p:cNvSpPr>
          <p:nvPr>
            <p:ph type="dt" sz="half" idx="10"/>
          </p:nvPr>
        </p:nvSpPr>
        <p:spPr/>
        <p:txBody>
          <a:bodyPr/>
          <a:lstStyle>
            <a:lvl1pPr>
              <a:defRPr>
                <a:solidFill>
                  <a:schemeClr val="bg1"/>
                </a:solidFill>
              </a:defRPr>
            </a:lvl1pPr>
          </a:lstStyle>
          <a:p>
            <a:fld id="{3DF17317-2AC4-4075-984E-3813F07AF9FD}" type="datetime1">
              <a:rPr lang="en-US" smtClean="0"/>
              <a:t>1/22/2026</a:t>
            </a:fld>
            <a:endParaRPr lang="en-US"/>
          </a:p>
        </p:txBody>
      </p:sp>
      <p:sp>
        <p:nvSpPr>
          <p:cNvPr id="5" name="Footer Placeholder 4">
            <a:extLst>
              <a:ext uri="{FF2B5EF4-FFF2-40B4-BE49-F238E27FC236}">
                <a16:creationId xmlns:a16="http://schemas.microsoft.com/office/drawing/2014/main" id="{66F3B98E-836C-241A-FD92-FACE3EB7EA41}"/>
              </a:ext>
            </a:extLst>
          </p:cNvPr>
          <p:cNvSpPr>
            <a:spLocks noGrp="1"/>
          </p:cNvSpPr>
          <p:nvPr>
            <p:ph type="ftr" sz="quarter" idx="11"/>
          </p:nvPr>
        </p:nvSpPr>
        <p:spPr/>
        <p:txBody>
          <a:bodyPr/>
          <a:lstStyle>
            <a:lvl1pPr>
              <a:defRPr>
                <a:solidFill>
                  <a:schemeClr val="bg1"/>
                </a:solidFill>
              </a:defRPr>
            </a:lvl1pPr>
          </a:lstStyle>
          <a:p>
            <a:r>
              <a:rPr lang="en-US"/>
              <a:t>Tees Core Deck 2025</a:t>
            </a:r>
            <a:endParaRPr lang="en-US" dirty="0"/>
          </a:p>
        </p:txBody>
      </p:sp>
      <p:sp>
        <p:nvSpPr>
          <p:cNvPr id="6" name="Slide Number Placeholder 5">
            <a:extLst>
              <a:ext uri="{FF2B5EF4-FFF2-40B4-BE49-F238E27FC236}">
                <a16:creationId xmlns:a16="http://schemas.microsoft.com/office/drawing/2014/main" id="{965AB419-39D9-4ADD-CBF0-93D312EAE717}"/>
              </a:ext>
            </a:extLst>
          </p:cNvPr>
          <p:cNvSpPr>
            <a:spLocks noGrp="1"/>
          </p:cNvSpPr>
          <p:nvPr>
            <p:ph type="sldNum" sz="quarter" idx="12"/>
          </p:nvPr>
        </p:nvSpPr>
        <p:spPr/>
        <p:txBody>
          <a:bodyPr/>
          <a:lstStyle>
            <a:lvl1pPr>
              <a:defRPr>
                <a:solidFill>
                  <a:schemeClr val="bg1"/>
                </a:solidFill>
              </a:defRPr>
            </a:lvl1pPr>
          </a:lstStyle>
          <a:p>
            <a:fld id="{46A7597F-D7BB-493D-B14C-01FC04177727}" type="slidenum">
              <a:rPr lang="en-US" smtClean="0"/>
              <a:pPr/>
              <a:t>‹#›</a:t>
            </a:fld>
            <a:endParaRPr lang="en-US" dirty="0"/>
          </a:p>
        </p:txBody>
      </p:sp>
      <p:pic>
        <p:nvPicPr>
          <p:cNvPr id="10" name="Graphic 9">
            <a:extLst>
              <a:ext uri="{FF2B5EF4-FFF2-40B4-BE49-F238E27FC236}">
                <a16:creationId xmlns:a16="http://schemas.microsoft.com/office/drawing/2014/main" id="{6A907A6B-A6B7-5F2C-5E9B-3F59768F77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5065" y="6072996"/>
            <a:ext cx="756000" cy="756000"/>
          </a:xfrm>
          <a:prstGeom prst="rect">
            <a:avLst/>
          </a:prstGeom>
        </p:spPr>
      </p:pic>
      <p:sp>
        <p:nvSpPr>
          <p:cNvPr id="11" name="Title 10">
            <a:extLst>
              <a:ext uri="{FF2B5EF4-FFF2-40B4-BE49-F238E27FC236}">
                <a16:creationId xmlns:a16="http://schemas.microsoft.com/office/drawing/2014/main" id="{4E8DF6AC-2A79-0492-8B51-66750684B300}"/>
              </a:ext>
            </a:extLst>
          </p:cNvPr>
          <p:cNvSpPr>
            <a:spLocks noGrp="1"/>
          </p:cNvSpPr>
          <p:nvPr>
            <p:ph type="title"/>
          </p:nvPr>
        </p:nvSpPr>
        <p:spPr>
          <a:xfrm>
            <a:off x="8032751" y="1704976"/>
            <a:ext cx="3679824" cy="1163637"/>
          </a:xfrm>
        </p:spPr>
        <p:txBody>
          <a:bodyPr/>
          <a:lstStyle>
            <a:lvl1pPr>
              <a:defRPr sz="4200">
                <a:solidFill>
                  <a:schemeClr val="bg1"/>
                </a:solidFill>
              </a:defRPr>
            </a:lvl1pPr>
          </a:lstStyle>
          <a:p>
            <a:r>
              <a:rPr lang="en-US"/>
              <a:t>Click to edit Master title style</a:t>
            </a:r>
            <a:endParaRPr lang="en-GB" dirty="0"/>
          </a:p>
        </p:txBody>
      </p:sp>
      <p:pic>
        <p:nvPicPr>
          <p:cNvPr id="3" name="Graphic 2">
            <a:extLst>
              <a:ext uri="{FF2B5EF4-FFF2-40B4-BE49-F238E27FC236}">
                <a16:creationId xmlns:a16="http://schemas.microsoft.com/office/drawing/2014/main" id="{3A295919-6F05-70EC-1543-39641141B801}"/>
              </a:ext>
            </a:extLst>
          </p:cNvPr>
          <p:cNvPicPr>
            <a:picLocks noChangeAspect="1"/>
          </p:cNvPicPr>
          <p:nvPr userDrawn="1"/>
        </p:nvPicPr>
        <p:blipFill>
          <a:blip r:embed="rId4">
            <a:extLst>
              <a:ext uri="{96DAC541-7B7A-43D3-8B79-37D633B846F1}">
                <asvg:svgBlip xmlns:asvg="http://schemas.microsoft.com/office/drawing/2016/SVG/main" r:embed="rId5"/>
              </a:ext>
            </a:extLst>
          </a:blip>
          <a:srcRect l="35059" b="-1238"/>
          <a:stretch/>
        </p:blipFill>
        <p:spPr>
          <a:xfrm rot="5400000">
            <a:off x="7065050" y="-969050"/>
            <a:ext cx="4157900" cy="6096002"/>
          </a:xfrm>
          <a:prstGeom prst="rect">
            <a:avLst/>
          </a:prstGeom>
        </p:spPr>
      </p:pic>
    </p:spTree>
    <p:extLst>
      <p:ext uri="{BB962C8B-B14F-4D97-AF65-F5344CB8AC3E}">
        <p14:creationId xmlns:p14="http://schemas.microsoft.com/office/powerpoint/2010/main" val="26800286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ntro slide 2">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B072-DD4C-F5D0-C4E9-5E673DA789D4}"/>
              </a:ext>
            </a:extLst>
          </p:cNvPr>
          <p:cNvSpPr>
            <a:spLocks noGrp="1"/>
          </p:cNvSpPr>
          <p:nvPr>
            <p:ph type="ctrTitle"/>
          </p:nvPr>
        </p:nvSpPr>
        <p:spPr>
          <a:xfrm>
            <a:off x="479425" y="368301"/>
            <a:ext cx="7503343" cy="905128"/>
          </a:xfrm>
        </p:spPr>
        <p:txBody>
          <a:bodyPr anchor="t" anchorCtr="0">
            <a:noAutofit/>
          </a:bodyPr>
          <a:lstStyle>
            <a:lvl1pPr algn="l">
              <a:defRPr sz="4200">
                <a:solidFill>
                  <a:schemeClr val="bg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AB7BDF0A-6A5A-0EC9-055D-7712AD75B345}"/>
              </a:ext>
            </a:extLst>
          </p:cNvPr>
          <p:cNvSpPr>
            <a:spLocks noGrp="1"/>
          </p:cNvSpPr>
          <p:nvPr>
            <p:ph type="dt" sz="half" idx="10"/>
          </p:nvPr>
        </p:nvSpPr>
        <p:spPr/>
        <p:txBody>
          <a:bodyPr/>
          <a:lstStyle>
            <a:lvl1pPr>
              <a:defRPr>
                <a:solidFill>
                  <a:schemeClr val="bg1"/>
                </a:solidFill>
              </a:defRPr>
            </a:lvl1pPr>
          </a:lstStyle>
          <a:p>
            <a:fld id="{D75E9B6C-5AF6-429A-AD16-5B299629F811}" type="datetime1">
              <a:rPr lang="en-US" smtClean="0"/>
              <a:t>1/22/2026</a:t>
            </a:fld>
            <a:endParaRPr lang="en-US"/>
          </a:p>
        </p:txBody>
      </p:sp>
      <p:sp>
        <p:nvSpPr>
          <p:cNvPr id="5" name="Footer Placeholder 4">
            <a:extLst>
              <a:ext uri="{FF2B5EF4-FFF2-40B4-BE49-F238E27FC236}">
                <a16:creationId xmlns:a16="http://schemas.microsoft.com/office/drawing/2014/main" id="{66F3B98E-836C-241A-FD92-FACE3EB7EA41}"/>
              </a:ext>
            </a:extLst>
          </p:cNvPr>
          <p:cNvSpPr>
            <a:spLocks noGrp="1"/>
          </p:cNvSpPr>
          <p:nvPr>
            <p:ph type="ftr" sz="quarter" idx="11"/>
          </p:nvPr>
        </p:nvSpPr>
        <p:spPr/>
        <p:txBody>
          <a:bodyPr/>
          <a:lstStyle>
            <a:lvl1pPr>
              <a:defRPr>
                <a:solidFill>
                  <a:schemeClr val="bg1"/>
                </a:solidFill>
              </a:defRPr>
            </a:lvl1pPr>
          </a:lstStyle>
          <a:p>
            <a:r>
              <a:rPr lang="en-US"/>
              <a:t>Tees Core Deck 2025</a:t>
            </a:r>
            <a:endParaRPr lang="en-US" dirty="0"/>
          </a:p>
        </p:txBody>
      </p:sp>
      <p:sp>
        <p:nvSpPr>
          <p:cNvPr id="6" name="Slide Number Placeholder 5">
            <a:extLst>
              <a:ext uri="{FF2B5EF4-FFF2-40B4-BE49-F238E27FC236}">
                <a16:creationId xmlns:a16="http://schemas.microsoft.com/office/drawing/2014/main" id="{965AB419-39D9-4ADD-CBF0-93D312EAE717}"/>
              </a:ext>
            </a:extLst>
          </p:cNvPr>
          <p:cNvSpPr>
            <a:spLocks noGrp="1"/>
          </p:cNvSpPr>
          <p:nvPr>
            <p:ph type="sldNum" sz="quarter" idx="12"/>
          </p:nvPr>
        </p:nvSpPr>
        <p:spPr/>
        <p:txBody>
          <a:bodyPr/>
          <a:lstStyle>
            <a:lvl1pPr>
              <a:defRPr>
                <a:solidFill>
                  <a:schemeClr val="bg1"/>
                </a:solidFill>
              </a:defRPr>
            </a:lvl1pPr>
          </a:lstStyle>
          <a:p>
            <a:fld id="{46A7597F-D7BB-493D-B14C-01FC04177727}" type="slidenum">
              <a:rPr lang="en-US" smtClean="0"/>
              <a:pPr/>
              <a:t>‹#›</a:t>
            </a:fld>
            <a:endParaRPr lang="en-US" dirty="0"/>
          </a:p>
        </p:txBody>
      </p:sp>
      <p:sp>
        <p:nvSpPr>
          <p:cNvPr id="9" name="Content Placeholder 8">
            <a:extLst>
              <a:ext uri="{FF2B5EF4-FFF2-40B4-BE49-F238E27FC236}">
                <a16:creationId xmlns:a16="http://schemas.microsoft.com/office/drawing/2014/main" id="{134F3CBC-7CC3-405D-F743-4EBCD9E11146}"/>
              </a:ext>
            </a:extLst>
          </p:cNvPr>
          <p:cNvSpPr>
            <a:spLocks noGrp="1"/>
          </p:cNvSpPr>
          <p:nvPr>
            <p:ph sz="quarter" idx="13"/>
          </p:nvPr>
        </p:nvSpPr>
        <p:spPr>
          <a:xfrm>
            <a:off x="479426" y="1727200"/>
            <a:ext cx="3138906" cy="434579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A4AA3AEC-05B4-5EA8-9DA2-201229EC9F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5065" y="6072996"/>
            <a:ext cx="756000" cy="756000"/>
          </a:xfrm>
          <a:prstGeom prst="rect">
            <a:avLst/>
          </a:prstGeom>
        </p:spPr>
      </p:pic>
    </p:spTree>
    <p:extLst>
      <p:ext uri="{BB962C8B-B14F-4D97-AF65-F5344CB8AC3E}">
        <p14:creationId xmlns:p14="http://schemas.microsoft.com/office/powerpoint/2010/main" val="20528714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D2A7-8432-56B8-D0EE-90B5EC5261E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047694B-C470-95BD-4987-FEB41A8DF6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48DF08-684A-4F44-DA26-3BC7EE0E8055}"/>
              </a:ext>
            </a:extLst>
          </p:cNvPr>
          <p:cNvSpPr>
            <a:spLocks noGrp="1"/>
          </p:cNvSpPr>
          <p:nvPr>
            <p:ph type="dt" sz="half" idx="10"/>
          </p:nvPr>
        </p:nvSpPr>
        <p:spPr/>
        <p:txBody>
          <a:bodyPr/>
          <a:lstStyle/>
          <a:p>
            <a:fld id="{736E9FA1-AB2F-40F6-B531-5F6C0B5BBE81}" type="datetime1">
              <a:rPr lang="en-US" smtClean="0"/>
              <a:t>1/22/2026</a:t>
            </a:fld>
            <a:endParaRPr lang="en-US"/>
          </a:p>
        </p:txBody>
      </p:sp>
      <p:sp>
        <p:nvSpPr>
          <p:cNvPr id="5" name="Footer Placeholder 4">
            <a:extLst>
              <a:ext uri="{FF2B5EF4-FFF2-40B4-BE49-F238E27FC236}">
                <a16:creationId xmlns:a16="http://schemas.microsoft.com/office/drawing/2014/main" id="{10475B57-80D7-9571-D342-20BDE53BA55B}"/>
              </a:ext>
            </a:extLst>
          </p:cNvPr>
          <p:cNvSpPr>
            <a:spLocks noGrp="1"/>
          </p:cNvSpPr>
          <p:nvPr>
            <p:ph type="ftr" sz="quarter" idx="11"/>
          </p:nvPr>
        </p:nvSpPr>
        <p:spPr/>
        <p:txBody>
          <a:bodyPr/>
          <a:lstStyle/>
          <a:p>
            <a:r>
              <a:rPr lang="en-US"/>
              <a:t>Tees Core Deck 2025</a:t>
            </a:r>
            <a:endParaRPr lang="en-US" dirty="0"/>
          </a:p>
        </p:txBody>
      </p:sp>
      <p:sp>
        <p:nvSpPr>
          <p:cNvPr id="6" name="Slide Number Placeholder 5">
            <a:extLst>
              <a:ext uri="{FF2B5EF4-FFF2-40B4-BE49-F238E27FC236}">
                <a16:creationId xmlns:a16="http://schemas.microsoft.com/office/drawing/2014/main" id="{5A09B55F-D56B-3503-F366-6D2A1D612A4C}"/>
              </a:ext>
            </a:extLst>
          </p:cNvPr>
          <p:cNvSpPr>
            <a:spLocks noGrp="1"/>
          </p:cNvSpPr>
          <p:nvPr>
            <p:ph type="sldNum" sz="quarter" idx="12"/>
          </p:nvPr>
        </p:nvSpPr>
        <p:spPr/>
        <p:txBody>
          <a:bodyPr/>
          <a:lstStyle/>
          <a:p>
            <a:fld id="{46A7597F-D7BB-493D-B14C-01FC04177727}" type="slidenum">
              <a:rPr lang="en-US" smtClean="0"/>
              <a:t>‹#›</a:t>
            </a:fld>
            <a:endParaRPr lang="en-US"/>
          </a:p>
        </p:txBody>
      </p:sp>
    </p:spTree>
    <p:extLst>
      <p:ext uri="{BB962C8B-B14F-4D97-AF65-F5344CB8AC3E}">
        <p14:creationId xmlns:p14="http://schemas.microsoft.com/office/powerpoint/2010/main" val="733667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D2A7-8432-56B8-D0EE-90B5EC5261E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047694B-C470-95BD-4987-FEB41A8DF615}"/>
              </a:ext>
            </a:extLst>
          </p:cNvPr>
          <p:cNvSpPr>
            <a:spLocks noGrp="1"/>
          </p:cNvSpPr>
          <p:nvPr>
            <p:ph idx="1"/>
          </p:nvPr>
        </p:nvSpPr>
        <p:spPr>
          <a:xfrm>
            <a:off x="479425" y="1700213"/>
            <a:ext cx="5472113"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48DF08-684A-4F44-DA26-3BC7EE0E8055}"/>
              </a:ext>
            </a:extLst>
          </p:cNvPr>
          <p:cNvSpPr>
            <a:spLocks noGrp="1"/>
          </p:cNvSpPr>
          <p:nvPr>
            <p:ph type="dt" sz="half" idx="10"/>
          </p:nvPr>
        </p:nvSpPr>
        <p:spPr/>
        <p:txBody>
          <a:bodyPr/>
          <a:lstStyle/>
          <a:p>
            <a:fld id="{6AB705A7-CD26-4E4B-8F33-DF0015386228}" type="datetime1">
              <a:rPr lang="en-US" smtClean="0"/>
              <a:t>1/22/2026</a:t>
            </a:fld>
            <a:endParaRPr lang="en-US"/>
          </a:p>
        </p:txBody>
      </p:sp>
      <p:sp>
        <p:nvSpPr>
          <p:cNvPr id="5" name="Footer Placeholder 4">
            <a:extLst>
              <a:ext uri="{FF2B5EF4-FFF2-40B4-BE49-F238E27FC236}">
                <a16:creationId xmlns:a16="http://schemas.microsoft.com/office/drawing/2014/main" id="{10475B57-80D7-9571-D342-20BDE53BA55B}"/>
              </a:ext>
            </a:extLst>
          </p:cNvPr>
          <p:cNvSpPr>
            <a:spLocks noGrp="1"/>
          </p:cNvSpPr>
          <p:nvPr>
            <p:ph type="ftr" sz="quarter" idx="11"/>
          </p:nvPr>
        </p:nvSpPr>
        <p:spPr/>
        <p:txBody>
          <a:bodyPr/>
          <a:lstStyle/>
          <a:p>
            <a:r>
              <a:rPr lang="en-US"/>
              <a:t>Tees Core Deck 2025</a:t>
            </a:r>
          </a:p>
        </p:txBody>
      </p:sp>
      <p:sp>
        <p:nvSpPr>
          <p:cNvPr id="6" name="Slide Number Placeholder 5">
            <a:extLst>
              <a:ext uri="{FF2B5EF4-FFF2-40B4-BE49-F238E27FC236}">
                <a16:creationId xmlns:a16="http://schemas.microsoft.com/office/drawing/2014/main" id="{5A09B55F-D56B-3503-F366-6D2A1D612A4C}"/>
              </a:ext>
            </a:extLst>
          </p:cNvPr>
          <p:cNvSpPr>
            <a:spLocks noGrp="1"/>
          </p:cNvSpPr>
          <p:nvPr>
            <p:ph type="sldNum" sz="quarter" idx="12"/>
          </p:nvPr>
        </p:nvSpPr>
        <p:spPr/>
        <p:txBody>
          <a:bodyPr/>
          <a:lstStyle/>
          <a:p>
            <a:fld id="{46A7597F-D7BB-493D-B14C-01FC04177727}" type="slidenum">
              <a:rPr lang="en-US" smtClean="0"/>
              <a:t>‹#›</a:t>
            </a:fld>
            <a:endParaRPr lang="en-US"/>
          </a:p>
        </p:txBody>
      </p:sp>
      <p:sp>
        <p:nvSpPr>
          <p:cNvPr id="7" name="Content Placeholder 2">
            <a:extLst>
              <a:ext uri="{FF2B5EF4-FFF2-40B4-BE49-F238E27FC236}">
                <a16:creationId xmlns:a16="http://schemas.microsoft.com/office/drawing/2014/main" id="{E5DDA271-8D0C-A140-0952-26070E20C132}"/>
              </a:ext>
            </a:extLst>
          </p:cNvPr>
          <p:cNvSpPr>
            <a:spLocks noGrp="1"/>
          </p:cNvSpPr>
          <p:nvPr>
            <p:ph idx="13"/>
          </p:nvPr>
        </p:nvSpPr>
        <p:spPr>
          <a:xfrm>
            <a:off x="6240464" y="1700212"/>
            <a:ext cx="5472113"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5147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D2A7-8432-56B8-D0EE-90B5EC5261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47694B-C470-95BD-4987-FEB41A8DF615}"/>
              </a:ext>
            </a:extLst>
          </p:cNvPr>
          <p:cNvSpPr>
            <a:spLocks noGrp="1"/>
          </p:cNvSpPr>
          <p:nvPr>
            <p:ph idx="1"/>
          </p:nvPr>
        </p:nvSpPr>
        <p:spPr>
          <a:xfrm>
            <a:off x="479424" y="1700213"/>
            <a:ext cx="3600000" cy="4321175"/>
          </a:xfrm>
        </p:spPr>
        <p:txBody>
          <a:bodyPr/>
          <a:lstStyle>
            <a:lvl1pPr>
              <a:defRPr sz="1200"/>
            </a:lvl1pPr>
            <a:lvl2pPr>
              <a:spcAft>
                <a:spcPts val="600"/>
              </a:spcAft>
              <a:defRPr/>
            </a:lvl2pPr>
            <a:lvl3pPr>
              <a:defRPr sz="12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48DF08-684A-4F44-DA26-3BC7EE0E8055}"/>
              </a:ext>
            </a:extLst>
          </p:cNvPr>
          <p:cNvSpPr>
            <a:spLocks noGrp="1"/>
          </p:cNvSpPr>
          <p:nvPr>
            <p:ph type="dt" sz="half" idx="10"/>
          </p:nvPr>
        </p:nvSpPr>
        <p:spPr/>
        <p:txBody>
          <a:bodyPr/>
          <a:lstStyle/>
          <a:p>
            <a:fld id="{213C3744-9D86-498B-890E-AEF0C197B240}" type="datetime1">
              <a:rPr lang="en-US" smtClean="0"/>
              <a:t>1/22/2026</a:t>
            </a:fld>
            <a:endParaRPr lang="en-US"/>
          </a:p>
        </p:txBody>
      </p:sp>
      <p:sp>
        <p:nvSpPr>
          <p:cNvPr id="5" name="Footer Placeholder 4">
            <a:extLst>
              <a:ext uri="{FF2B5EF4-FFF2-40B4-BE49-F238E27FC236}">
                <a16:creationId xmlns:a16="http://schemas.microsoft.com/office/drawing/2014/main" id="{10475B57-80D7-9571-D342-20BDE53BA55B}"/>
              </a:ext>
            </a:extLst>
          </p:cNvPr>
          <p:cNvSpPr>
            <a:spLocks noGrp="1"/>
          </p:cNvSpPr>
          <p:nvPr>
            <p:ph type="ftr" sz="quarter" idx="11"/>
          </p:nvPr>
        </p:nvSpPr>
        <p:spPr/>
        <p:txBody>
          <a:bodyPr/>
          <a:lstStyle/>
          <a:p>
            <a:r>
              <a:rPr lang="en-US"/>
              <a:t>Tees Core Deck 2025</a:t>
            </a:r>
            <a:endParaRPr lang="en-US" dirty="0"/>
          </a:p>
        </p:txBody>
      </p:sp>
      <p:sp>
        <p:nvSpPr>
          <p:cNvPr id="6" name="Slide Number Placeholder 5">
            <a:extLst>
              <a:ext uri="{FF2B5EF4-FFF2-40B4-BE49-F238E27FC236}">
                <a16:creationId xmlns:a16="http://schemas.microsoft.com/office/drawing/2014/main" id="{5A09B55F-D56B-3503-F366-6D2A1D612A4C}"/>
              </a:ext>
            </a:extLst>
          </p:cNvPr>
          <p:cNvSpPr>
            <a:spLocks noGrp="1"/>
          </p:cNvSpPr>
          <p:nvPr>
            <p:ph type="sldNum" sz="quarter" idx="12"/>
          </p:nvPr>
        </p:nvSpPr>
        <p:spPr/>
        <p:txBody>
          <a:bodyPr/>
          <a:lstStyle/>
          <a:p>
            <a:fld id="{46A7597F-D7BB-493D-B14C-01FC04177727}" type="slidenum">
              <a:rPr lang="en-US" smtClean="0"/>
              <a:t>‹#›</a:t>
            </a:fld>
            <a:endParaRPr lang="en-US" dirty="0"/>
          </a:p>
        </p:txBody>
      </p:sp>
      <p:sp>
        <p:nvSpPr>
          <p:cNvPr id="7" name="Content Placeholder 2">
            <a:extLst>
              <a:ext uri="{FF2B5EF4-FFF2-40B4-BE49-F238E27FC236}">
                <a16:creationId xmlns:a16="http://schemas.microsoft.com/office/drawing/2014/main" id="{E5DDA271-8D0C-A140-0952-26070E20C132}"/>
              </a:ext>
            </a:extLst>
          </p:cNvPr>
          <p:cNvSpPr>
            <a:spLocks noGrp="1"/>
          </p:cNvSpPr>
          <p:nvPr>
            <p:ph idx="13"/>
          </p:nvPr>
        </p:nvSpPr>
        <p:spPr>
          <a:xfrm>
            <a:off x="8112575" y="1700212"/>
            <a:ext cx="3600000" cy="4321175"/>
          </a:xfrm>
        </p:spPr>
        <p:txBody>
          <a:bodyPr/>
          <a:lstStyle>
            <a:lvl1pPr>
              <a:defRPr sz="1200"/>
            </a:lvl1pPr>
            <a:lvl2pPr>
              <a:spcAft>
                <a:spcPts val="600"/>
              </a:spcAft>
              <a:defRPr/>
            </a:lvl2pPr>
            <a:lvl3pPr>
              <a:defRPr sz="12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1031F001-8D6C-87AF-1819-BD28763290CD}"/>
              </a:ext>
            </a:extLst>
          </p:cNvPr>
          <p:cNvSpPr>
            <a:spLocks noGrp="1"/>
          </p:cNvSpPr>
          <p:nvPr>
            <p:ph idx="14"/>
          </p:nvPr>
        </p:nvSpPr>
        <p:spPr>
          <a:xfrm>
            <a:off x="4296000" y="1700213"/>
            <a:ext cx="3600000" cy="4321175"/>
          </a:xfrm>
        </p:spPr>
        <p:txBody>
          <a:bodyPr/>
          <a:lstStyle>
            <a:lvl1pPr>
              <a:defRPr sz="1200"/>
            </a:lvl1pPr>
            <a:lvl2pPr>
              <a:spcAft>
                <a:spcPts val="600"/>
              </a:spcAft>
              <a:defRPr/>
            </a:lvl2pPr>
            <a:lvl3pPr>
              <a:defRPr sz="12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509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endParaRPr lang="en-GB" noProof="0" dirty="0"/>
          </a:p>
        </p:txBody>
      </p:sp>
      <p:sp>
        <p:nvSpPr>
          <p:cNvPr id="3" name="Content Placeholder 2"/>
          <p:cNvSpPr>
            <a:spLocks noGrp="1"/>
          </p:cNvSpPr>
          <p:nvPr>
            <p:ph sz="half" idx="1"/>
          </p:nvPr>
        </p:nvSpPr>
        <p:spPr>
          <a:xfrm>
            <a:off x="609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en-GB" noProof="0"/>
              <a:t>Click to edit Master text styles</a:t>
            </a:r>
          </a:p>
          <a:p>
            <a:pPr lvl="1" rtl="0" eaLnBrk="1" latinLnBrk="0" hangingPunct="1"/>
            <a:r>
              <a:rPr lang="en-GB" noProof="0"/>
              <a:t>Second level</a:t>
            </a:r>
          </a:p>
          <a:p>
            <a:pPr lvl="2" rtl="0" eaLnBrk="1" latinLnBrk="0" hangingPunct="1"/>
            <a:r>
              <a:rPr lang="en-GB" noProof="0"/>
              <a:t>Third level</a:t>
            </a:r>
          </a:p>
          <a:p>
            <a:pPr lvl="3" rtl="0" eaLnBrk="1" latinLnBrk="0" hangingPunct="1"/>
            <a:r>
              <a:rPr lang="en-GB" noProof="0"/>
              <a:t>Fourth level</a:t>
            </a:r>
          </a:p>
          <a:p>
            <a:pPr lvl="4" rtl="0" eaLnBrk="1" latinLnBrk="0" hangingPunct="1"/>
            <a:r>
              <a:rPr lang="en-GB" noProof="0"/>
              <a:t>Fifth level</a:t>
            </a:r>
            <a:endParaRPr kumimoji="0" lang="en-GB" noProof="0" dirty="0"/>
          </a:p>
        </p:txBody>
      </p:sp>
      <p:sp>
        <p:nvSpPr>
          <p:cNvPr id="4" name="Content Placeholder 3"/>
          <p:cNvSpPr>
            <a:spLocks noGrp="1"/>
          </p:cNvSpPr>
          <p:nvPr>
            <p:ph sz="half" idx="2"/>
          </p:nvPr>
        </p:nvSpPr>
        <p:spPr>
          <a:xfrm>
            <a:off x="6197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en-GB" noProof="0"/>
              <a:t>Click to edit Master text styles</a:t>
            </a:r>
          </a:p>
          <a:p>
            <a:pPr lvl="1" rtl="0" eaLnBrk="1" latinLnBrk="0" hangingPunct="1"/>
            <a:r>
              <a:rPr lang="en-GB" noProof="0"/>
              <a:t>Second level</a:t>
            </a:r>
          </a:p>
          <a:p>
            <a:pPr lvl="2" rtl="0" eaLnBrk="1" latinLnBrk="0" hangingPunct="1"/>
            <a:r>
              <a:rPr lang="en-GB" noProof="0"/>
              <a:t>Third level</a:t>
            </a:r>
          </a:p>
          <a:p>
            <a:pPr lvl="3" rtl="0" eaLnBrk="1" latinLnBrk="0" hangingPunct="1"/>
            <a:r>
              <a:rPr lang="en-GB" noProof="0"/>
              <a:t>Fourth level</a:t>
            </a:r>
          </a:p>
          <a:p>
            <a:pPr lvl="4" rtl="0" eaLnBrk="1" latinLnBrk="0" hangingPunct="1"/>
            <a:r>
              <a:rPr lang="en-GB" noProof="0"/>
              <a:t>Fifth level</a:t>
            </a:r>
            <a:endParaRPr kumimoji="0" lang="en-GB" noProof="0" dirty="0"/>
          </a:p>
        </p:txBody>
      </p:sp>
      <p:sp>
        <p:nvSpPr>
          <p:cNvPr id="6" name="Footer Placeholder 5"/>
          <p:cNvSpPr>
            <a:spLocks noGrp="1"/>
          </p:cNvSpPr>
          <p:nvPr>
            <p:ph type="ftr" sz="quarter" idx="11"/>
          </p:nvPr>
        </p:nvSpPr>
        <p:spPr/>
        <p:txBody>
          <a:bodyPr rtlCol="0"/>
          <a:lstStyle/>
          <a:p>
            <a:pPr rtl="0"/>
            <a:r>
              <a:rPr lang="en-GB" noProof="0" dirty="0"/>
              <a:t>Add a footer</a:t>
            </a:r>
          </a:p>
        </p:txBody>
      </p:sp>
      <p:sp>
        <p:nvSpPr>
          <p:cNvPr id="5" name="Date Placeholder 4"/>
          <p:cNvSpPr>
            <a:spLocks noGrp="1"/>
          </p:cNvSpPr>
          <p:nvPr>
            <p:ph type="dt" sz="half" idx="10"/>
          </p:nvPr>
        </p:nvSpPr>
        <p:spPr/>
        <p:txBody>
          <a:bodyPr rtlCol="0"/>
          <a:lstStyle/>
          <a:p>
            <a:pPr rtl="0"/>
            <a:fld id="{E9A1BF5D-7537-4BA8-9976-6302714DE26C}" type="datetime1">
              <a:rPr lang="en-GB" noProof="0" smtClean="0"/>
              <a:t>22/01/2026</a:t>
            </a:fld>
            <a:endParaRPr lang="en-GB" noProof="0" dirty="0"/>
          </a:p>
        </p:txBody>
      </p:sp>
      <p:sp>
        <p:nvSpPr>
          <p:cNvPr id="7" name="Slide Number Placeholder 6"/>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ark text slid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B072-DD4C-F5D0-C4E9-5E673DA789D4}"/>
              </a:ext>
            </a:extLst>
          </p:cNvPr>
          <p:cNvSpPr>
            <a:spLocks noGrp="1"/>
          </p:cNvSpPr>
          <p:nvPr>
            <p:ph type="ctrTitle"/>
          </p:nvPr>
        </p:nvSpPr>
        <p:spPr>
          <a:xfrm>
            <a:off x="479425" y="368301"/>
            <a:ext cx="4377251" cy="1331912"/>
          </a:xfrm>
        </p:spPr>
        <p:txBody>
          <a:bodyPr anchor="t" anchorCtr="0">
            <a:noAutofit/>
          </a:bodyPr>
          <a:lstStyle>
            <a:lvl1pPr algn="l">
              <a:defRPr sz="4200">
                <a:solidFill>
                  <a:schemeClr val="bg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AB7BDF0A-6A5A-0EC9-055D-7712AD75B345}"/>
              </a:ext>
            </a:extLst>
          </p:cNvPr>
          <p:cNvSpPr>
            <a:spLocks noGrp="1"/>
          </p:cNvSpPr>
          <p:nvPr>
            <p:ph type="dt" sz="half" idx="10"/>
          </p:nvPr>
        </p:nvSpPr>
        <p:spPr/>
        <p:txBody>
          <a:bodyPr/>
          <a:lstStyle/>
          <a:p>
            <a:fld id="{61875E55-459A-41AF-ABA3-BDF975507499}" type="datetime1">
              <a:rPr lang="en-US" smtClean="0"/>
              <a:t>1/22/2026</a:t>
            </a:fld>
            <a:endParaRPr lang="en-US"/>
          </a:p>
        </p:txBody>
      </p:sp>
      <p:sp>
        <p:nvSpPr>
          <p:cNvPr id="5" name="Footer Placeholder 4">
            <a:extLst>
              <a:ext uri="{FF2B5EF4-FFF2-40B4-BE49-F238E27FC236}">
                <a16:creationId xmlns:a16="http://schemas.microsoft.com/office/drawing/2014/main" id="{66F3B98E-836C-241A-FD92-FACE3EB7EA41}"/>
              </a:ext>
            </a:extLst>
          </p:cNvPr>
          <p:cNvSpPr>
            <a:spLocks noGrp="1"/>
          </p:cNvSpPr>
          <p:nvPr>
            <p:ph type="ftr" sz="quarter" idx="11"/>
          </p:nvPr>
        </p:nvSpPr>
        <p:spPr/>
        <p:txBody>
          <a:bodyPr/>
          <a:lstStyle>
            <a:lvl1pPr>
              <a:defRPr>
                <a:solidFill>
                  <a:schemeClr val="bg1"/>
                </a:solidFill>
              </a:defRPr>
            </a:lvl1pPr>
          </a:lstStyle>
          <a:p>
            <a:r>
              <a:rPr lang="en-US"/>
              <a:t>Tees Core Deck 2025</a:t>
            </a:r>
            <a:endParaRPr lang="en-US" dirty="0"/>
          </a:p>
        </p:txBody>
      </p:sp>
      <p:sp>
        <p:nvSpPr>
          <p:cNvPr id="6" name="Slide Number Placeholder 5">
            <a:extLst>
              <a:ext uri="{FF2B5EF4-FFF2-40B4-BE49-F238E27FC236}">
                <a16:creationId xmlns:a16="http://schemas.microsoft.com/office/drawing/2014/main" id="{965AB419-39D9-4ADD-CBF0-93D312EAE717}"/>
              </a:ext>
            </a:extLst>
          </p:cNvPr>
          <p:cNvSpPr>
            <a:spLocks noGrp="1"/>
          </p:cNvSpPr>
          <p:nvPr>
            <p:ph type="sldNum" sz="quarter" idx="12"/>
          </p:nvPr>
        </p:nvSpPr>
        <p:spPr/>
        <p:txBody>
          <a:bodyPr/>
          <a:lstStyle>
            <a:lvl1pPr>
              <a:defRPr>
                <a:solidFill>
                  <a:schemeClr val="bg1"/>
                </a:solidFill>
              </a:defRPr>
            </a:lvl1pPr>
          </a:lstStyle>
          <a:p>
            <a:fld id="{46A7597F-D7BB-493D-B14C-01FC04177727}" type="slidenum">
              <a:rPr lang="en-US" smtClean="0"/>
              <a:pPr/>
              <a:t>‹#›</a:t>
            </a:fld>
            <a:endParaRPr lang="en-US" dirty="0"/>
          </a:p>
        </p:txBody>
      </p:sp>
      <p:pic>
        <p:nvPicPr>
          <p:cNvPr id="3" name="Graphic 2">
            <a:extLst>
              <a:ext uri="{FF2B5EF4-FFF2-40B4-BE49-F238E27FC236}">
                <a16:creationId xmlns:a16="http://schemas.microsoft.com/office/drawing/2014/main" id="{A4AA3AEC-05B4-5EA8-9DA2-201229EC9F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5065" y="6072996"/>
            <a:ext cx="756000" cy="756000"/>
          </a:xfrm>
          <a:prstGeom prst="rect">
            <a:avLst/>
          </a:prstGeom>
        </p:spPr>
      </p:pic>
    </p:spTree>
    <p:extLst>
      <p:ext uri="{BB962C8B-B14F-4D97-AF65-F5344CB8AC3E}">
        <p14:creationId xmlns:p14="http://schemas.microsoft.com/office/powerpoint/2010/main" val="2867581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D2A7-8432-56B8-D0EE-90B5EC5261EC}"/>
              </a:ext>
            </a:extLst>
          </p:cNvPr>
          <p:cNvSpPr>
            <a:spLocks noGrp="1"/>
          </p:cNvSpPr>
          <p:nvPr>
            <p:ph type="title"/>
          </p:nvPr>
        </p:nvSpPr>
        <p:spPr>
          <a:xfrm>
            <a:off x="479425" y="365126"/>
            <a:ext cx="5472113" cy="106789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047694B-C470-95BD-4987-FEB41A8DF615}"/>
              </a:ext>
            </a:extLst>
          </p:cNvPr>
          <p:cNvSpPr>
            <a:spLocks noGrp="1"/>
          </p:cNvSpPr>
          <p:nvPr>
            <p:ph idx="1"/>
          </p:nvPr>
        </p:nvSpPr>
        <p:spPr>
          <a:xfrm>
            <a:off x="479425" y="1700213"/>
            <a:ext cx="5472113" cy="4321175"/>
          </a:xfrm>
        </p:spPr>
        <p:txBody>
          <a:bodyPr/>
          <a:lstStyle>
            <a:lvl1pPr>
              <a:spcBef>
                <a:spcPts val="0"/>
              </a:spcBef>
              <a:spcAft>
                <a:spcPts val="1200"/>
              </a:spcAft>
              <a:defRPr sz="1200"/>
            </a:lvl1pPr>
            <a:lvl3pPr>
              <a:lnSpc>
                <a:spcPct val="100000"/>
              </a:lnSpc>
              <a:spcBef>
                <a:spcPts val="0"/>
              </a:spcBef>
              <a:spcAft>
                <a:spcPts val="1200"/>
              </a:spcAft>
              <a:defRPr sz="1200"/>
            </a:lvl3pPr>
            <a:lvl4pPr marL="177800" indent="-17780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48DF08-684A-4F44-DA26-3BC7EE0E8055}"/>
              </a:ext>
            </a:extLst>
          </p:cNvPr>
          <p:cNvSpPr>
            <a:spLocks noGrp="1"/>
          </p:cNvSpPr>
          <p:nvPr>
            <p:ph type="dt" sz="half" idx="10"/>
          </p:nvPr>
        </p:nvSpPr>
        <p:spPr/>
        <p:txBody>
          <a:bodyPr/>
          <a:lstStyle/>
          <a:p>
            <a:fld id="{0B3B9AF4-247D-4ADA-AFFA-45EC204DEA23}" type="datetime1">
              <a:rPr lang="en-US" smtClean="0"/>
              <a:t>1/22/2026</a:t>
            </a:fld>
            <a:endParaRPr lang="en-US"/>
          </a:p>
        </p:txBody>
      </p:sp>
      <p:sp>
        <p:nvSpPr>
          <p:cNvPr id="5" name="Footer Placeholder 4">
            <a:extLst>
              <a:ext uri="{FF2B5EF4-FFF2-40B4-BE49-F238E27FC236}">
                <a16:creationId xmlns:a16="http://schemas.microsoft.com/office/drawing/2014/main" id="{10475B57-80D7-9571-D342-20BDE53BA55B}"/>
              </a:ext>
            </a:extLst>
          </p:cNvPr>
          <p:cNvSpPr>
            <a:spLocks noGrp="1"/>
          </p:cNvSpPr>
          <p:nvPr>
            <p:ph type="ftr" sz="quarter" idx="11"/>
          </p:nvPr>
        </p:nvSpPr>
        <p:spPr/>
        <p:txBody>
          <a:bodyPr/>
          <a:lstStyle/>
          <a:p>
            <a:r>
              <a:rPr lang="en-US"/>
              <a:t>Tees Core Deck 2025</a:t>
            </a:r>
          </a:p>
        </p:txBody>
      </p:sp>
      <p:sp>
        <p:nvSpPr>
          <p:cNvPr id="6" name="Slide Number Placeholder 5">
            <a:extLst>
              <a:ext uri="{FF2B5EF4-FFF2-40B4-BE49-F238E27FC236}">
                <a16:creationId xmlns:a16="http://schemas.microsoft.com/office/drawing/2014/main" id="{5A09B55F-D56B-3503-F366-6D2A1D612A4C}"/>
              </a:ext>
            </a:extLst>
          </p:cNvPr>
          <p:cNvSpPr>
            <a:spLocks noGrp="1"/>
          </p:cNvSpPr>
          <p:nvPr>
            <p:ph type="sldNum" sz="quarter" idx="12"/>
          </p:nvPr>
        </p:nvSpPr>
        <p:spPr/>
        <p:txBody>
          <a:bodyPr/>
          <a:lstStyle/>
          <a:p>
            <a:fld id="{46A7597F-D7BB-493D-B14C-01FC04177727}" type="slidenum">
              <a:rPr lang="en-US" smtClean="0"/>
              <a:t>‹#›</a:t>
            </a:fld>
            <a:endParaRPr lang="en-US"/>
          </a:p>
        </p:txBody>
      </p:sp>
      <p:sp>
        <p:nvSpPr>
          <p:cNvPr id="9" name="Picture Placeholder 8">
            <a:extLst>
              <a:ext uri="{FF2B5EF4-FFF2-40B4-BE49-F238E27FC236}">
                <a16:creationId xmlns:a16="http://schemas.microsoft.com/office/drawing/2014/main" id="{CED6CE31-4053-DF80-D5BE-843A7AF62986}"/>
              </a:ext>
            </a:extLst>
          </p:cNvPr>
          <p:cNvSpPr>
            <a:spLocks noGrp="1"/>
          </p:cNvSpPr>
          <p:nvPr>
            <p:ph type="pic" sz="quarter" idx="13"/>
          </p:nvPr>
        </p:nvSpPr>
        <p:spPr>
          <a:xfrm>
            <a:off x="6240463" y="0"/>
            <a:ext cx="5951537" cy="6021388"/>
          </a:xfrm>
          <a:solidFill>
            <a:schemeClr val="bg2"/>
          </a:solidFill>
        </p:spPr>
        <p:txBody>
          <a:bodyPr/>
          <a:lstStyle>
            <a:lvl1pPr>
              <a:defRPr sz="1200"/>
            </a:lvl1pPr>
          </a:lstStyle>
          <a:p>
            <a:r>
              <a:rPr lang="en-US"/>
              <a:t>Click icon to add picture</a:t>
            </a:r>
          </a:p>
        </p:txBody>
      </p:sp>
    </p:spTree>
    <p:extLst>
      <p:ext uri="{BB962C8B-B14F-4D97-AF65-F5344CB8AC3E}">
        <p14:creationId xmlns:p14="http://schemas.microsoft.com/office/powerpoint/2010/main" val="4940911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 Text and Image Dar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D2A7-8432-56B8-D0EE-90B5EC5261EC}"/>
              </a:ext>
            </a:extLst>
          </p:cNvPr>
          <p:cNvSpPr>
            <a:spLocks noGrp="1"/>
          </p:cNvSpPr>
          <p:nvPr>
            <p:ph type="title"/>
          </p:nvPr>
        </p:nvSpPr>
        <p:spPr>
          <a:xfrm>
            <a:off x="6240462" y="368300"/>
            <a:ext cx="5472113" cy="106789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047694B-C470-95BD-4987-FEB41A8DF615}"/>
              </a:ext>
            </a:extLst>
          </p:cNvPr>
          <p:cNvSpPr>
            <a:spLocks noGrp="1"/>
          </p:cNvSpPr>
          <p:nvPr>
            <p:ph idx="1"/>
          </p:nvPr>
        </p:nvSpPr>
        <p:spPr>
          <a:xfrm>
            <a:off x="6240461" y="1700213"/>
            <a:ext cx="5472113" cy="4321175"/>
          </a:xfrm>
        </p:spPr>
        <p:txBody>
          <a:bodyPr/>
          <a:lstStyle>
            <a:lvl1pPr>
              <a:spcBef>
                <a:spcPts val="0"/>
              </a:spcBef>
              <a:defRPr>
                <a:solidFill>
                  <a:schemeClr val="bg1"/>
                </a:solidFill>
              </a:defRPr>
            </a:lvl1pPr>
            <a:lvl2pPr>
              <a:spcAft>
                <a:spcPts val="0"/>
              </a:spcAf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48DF08-684A-4F44-DA26-3BC7EE0E8055}"/>
              </a:ext>
            </a:extLst>
          </p:cNvPr>
          <p:cNvSpPr>
            <a:spLocks noGrp="1"/>
          </p:cNvSpPr>
          <p:nvPr>
            <p:ph type="dt" sz="half" idx="10"/>
          </p:nvPr>
        </p:nvSpPr>
        <p:spPr/>
        <p:txBody>
          <a:bodyPr/>
          <a:lstStyle/>
          <a:p>
            <a:fld id="{AA0E0919-6997-4D48-9FEC-D65F53767AC5}" type="datetime1">
              <a:rPr lang="en-US" smtClean="0"/>
              <a:t>1/22/2026</a:t>
            </a:fld>
            <a:endParaRPr lang="en-US"/>
          </a:p>
        </p:txBody>
      </p:sp>
      <p:sp>
        <p:nvSpPr>
          <p:cNvPr id="5" name="Footer Placeholder 4">
            <a:extLst>
              <a:ext uri="{FF2B5EF4-FFF2-40B4-BE49-F238E27FC236}">
                <a16:creationId xmlns:a16="http://schemas.microsoft.com/office/drawing/2014/main" id="{10475B57-80D7-9571-D342-20BDE53BA55B}"/>
              </a:ext>
            </a:extLst>
          </p:cNvPr>
          <p:cNvSpPr>
            <a:spLocks noGrp="1"/>
          </p:cNvSpPr>
          <p:nvPr>
            <p:ph type="ftr" sz="quarter" idx="11"/>
          </p:nvPr>
        </p:nvSpPr>
        <p:spPr/>
        <p:txBody>
          <a:bodyPr/>
          <a:lstStyle>
            <a:lvl1pPr>
              <a:defRPr>
                <a:solidFill>
                  <a:schemeClr val="bg1"/>
                </a:solidFill>
              </a:defRPr>
            </a:lvl1pPr>
          </a:lstStyle>
          <a:p>
            <a:r>
              <a:rPr lang="en-US"/>
              <a:t>Tees Core Deck 2025</a:t>
            </a:r>
          </a:p>
        </p:txBody>
      </p:sp>
      <p:sp>
        <p:nvSpPr>
          <p:cNvPr id="6" name="Slide Number Placeholder 5">
            <a:extLst>
              <a:ext uri="{FF2B5EF4-FFF2-40B4-BE49-F238E27FC236}">
                <a16:creationId xmlns:a16="http://schemas.microsoft.com/office/drawing/2014/main" id="{5A09B55F-D56B-3503-F366-6D2A1D612A4C}"/>
              </a:ext>
            </a:extLst>
          </p:cNvPr>
          <p:cNvSpPr>
            <a:spLocks noGrp="1"/>
          </p:cNvSpPr>
          <p:nvPr>
            <p:ph type="sldNum" sz="quarter" idx="12"/>
          </p:nvPr>
        </p:nvSpPr>
        <p:spPr/>
        <p:txBody>
          <a:bodyPr/>
          <a:lstStyle>
            <a:lvl1pPr>
              <a:defRPr>
                <a:solidFill>
                  <a:schemeClr val="bg1"/>
                </a:solidFill>
              </a:defRPr>
            </a:lvl1pPr>
          </a:lstStyle>
          <a:p>
            <a:fld id="{46A7597F-D7BB-493D-B14C-01FC04177727}" type="slidenum">
              <a:rPr lang="en-US" smtClean="0"/>
              <a:pPr/>
              <a:t>‹#›</a:t>
            </a:fld>
            <a:endParaRPr lang="en-US"/>
          </a:p>
        </p:txBody>
      </p:sp>
      <p:sp>
        <p:nvSpPr>
          <p:cNvPr id="9" name="Picture Placeholder 8">
            <a:extLst>
              <a:ext uri="{FF2B5EF4-FFF2-40B4-BE49-F238E27FC236}">
                <a16:creationId xmlns:a16="http://schemas.microsoft.com/office/drawing/2014/main" id="{CED6CE31-4053-DF80-D5BE-843A7AF62986}"/>
              </a:ext>
            </a:extLst>
          </p:cNvPr>
          <p:cNvSpPr>
            <a:spLocks noGrp="1"/>
          </p:cNvSpPr>
          <p:nvPr>
            <p:ph type="pic" sz="quarter" idx="13"/>
          </p:nvPr>
        </p:nvSpPr>
        <p:spPr>
          <a:xfrm>
            <a:off x="0" y="0"/>
            <a:ext cx="5951537" cy="6021388"/>
          </a:xfrm>
          <a:solidFill>
            <a:schemeClr val="bg2"/>
          </a:solidFill>
        </p:spPr>
        <p:txBody>
          <a:bodyPr/>
          <a:lstStyle>
            <a:lvl1pPr>
              <a:defRPr sz="1200"/>
            </a:lvl1pPr>
          </a:lstStyle>
          <a:p>
            <a:r>
              <a:rPr lang="en-US"/>
              <a:t>Click icon to add picture</a:t>
            </a:r>
          </a:p>
        </p:txBody>
      </p:sp>
      <p:pic>
        <p:nvPicPr>
          <p:cNvPr id="7" name="Graphic 6">
            <a:extLst>
              <a:ext uri="{FF2B5EF4-FFF2-40B4-BE49-F238E27FC236}">
                <a16:creationId xmlns:a16="http://schemas.microsoft.com/office/drawing/2014/main" id="{7ACC62BC-ED91-57A6-591C-2F59FD8C72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5065" y="6072996"/>
            <a:ext cx="756000" cy="756000"/>
          </a:xfrm>
          <a:prstGeom prst="rect">
            <a:avLst/>
          </a:prstGeom>
        </p:spPr>
      </p:pic>
    </p:spTree>
    <p:extLst>
      <p:ext uri="{BB962C8B-B14F-4D97-AF65-F5344CB8AC3E}">
        <p14:creationId xmlns:p14="http://schemas.microsoft.com/office/powerpoint/2010/main" val="15185689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xt and Image Light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D2A7-8432-56B8-D0EE-90B5EC5261EC}"/>
              </a:ext>
            </a:extLst>
          </p:cNvPr>
          <p:cNvSpPr>
            <a:spLocks noGrp="1"/>
          </p:cNvSpPr>
          <p:nvPr>
            <p:ph type="title"/>
          </p:nvPr>
        </p:nvSpPr>
        <p:spPr>
          <a:xfrm>
            <a:off x="6240462" y="368300"/>
            <a:ext cx="5472113" cy="106789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047694B-C470-95BD-4987-FEB41A8DF615}"/>
              </a:ext>
            </a:extLst>
          </p:cNvPr>
          <p:cNvSpPr>
            <a:spLocks noGrp="1"/>
          </p:cNvSpPr>
          <p:nvPr>
            <p:ph idx="1"/>
          </p:nvPr>
        </p:nvSpPr>
        <p:spPr>
          <a:xfrm>
            <a:off x="6240461" y="1700213"/>
            <a:ext cx="5472113" cy="4321175"/>
          </a:xfrm>
        </p:spPr>
        <p:txBody>
          <a:bodyPr/>
          <a:lstStyle>
            <a:lvl1pPr>
              <a:spcBef>
                <a:spcPts val="0"/>
              </a:spcBef>
              <a:defRPr sz="1200">
                <a:solidFill>
                  <a:schemeClr val="tx1"/>
                </a:solidFill>
              </a:defRPr>
            </a:lvl1pPr>
            <a:lvl2pPr>
              <a:spcAft>
                <a:spcPts val="0"/>
              </a:spcAft>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48DF08-684A-4F44-DA26-3BC7EE0E8055}"/>
              </a:ext>
            </a:extLst>
          </p:cNvPr>
          <p:cNvSpPr>
            <a:spLocks noGrp="1"/>
          </p:cNvSpPr>
          <p:nvPr>
            <p:ph type="dt" sz="half" idx="10"/>
          </p:nvPr>
        </p:nvSpPr>
        <p:spPr/>
        <p:txBody>
          <a:bodyPr/>
          <a:lstStyle>
            <a:lvl1pPr>
              <a:defRPr>
                <a:solidFill>
                  <a:schemeClr val="tx1"/>
                </a:solidFill>
              </a:defRPr>
            </a:lvl1pPr>
          </a:lstStyle>
          <a:p>
            <a:fld id="{F65C1CCC-14FF-4A68-8615-5919A9F1DCD5}" type="datetime1">
              <a:rPr lang="en-US" smtClean="0"/>
              <a:t>1/22/2026</a:t>
            </a:fld>
            <a:endParaRPr lang="en-US"/>
          </a:p>
        </p:txBody>
      </p:sp>
      <p:sp>
        <p:nvSpPr>
          <p:cNvPr id="5" name="Footer Placeholder 4">
            <a:extLst>
              <a:ext uri="{FF2B5EF4-FFF2-40B4-BE49-F238E27FC236}">
                <a16:creationId xmlns:a16="http://schemas.microsoft.com/office/drawing/2014/main" id="{10475B57-80D7-9571-D342-20BDE53BA55B}"/>
              </a:ext>
            </a:extLst>
          </p:cNvPr>
          <p:cNvSpPr>
            <a:spLocks noGrp="1"/>
          </p:cNvSpPr>
          <p:nvPr>
            <p:ph type="ftr" sz="quarter" idx="11"/>
          </p:nvPr>
        </p:nvSpPr>
        <p:spPr/>
        <p:txBody>
          <a:bodyPr/>
          <a:lstStyle>
            <a:lvl1pPr>
              <a:defRPr>
                <a:solidFill>
                  <a:schemeClr val="tx1"/>
                </a:solidFill>
              </a:defRPr>
            </a:lvl1pPr>
          </a:lstStyle>
          <a:p>
            <a:r>
              <a:rPr lang="en-US"/>
              <a:t>Tees Core Deck 2025</a:t>
            </a:r>
          </a:p>
        </p:txBody>
      </p:sp>
      <p:sp>
        <p:nvSpPr>
          <p:cNvPr id="6" name="Slide Number Placeholder 5">
            <a:extLst>
              <a:ext uri="{FF2B5EF4-FFF2-40B4-BE49-F238E27FC236}">
                <a16:creationId xmlns:a16="http://schemas.microsoft.com/office/drawing/2014/main" id="{5A09B55F-D56B-3503-F366-6D2A1D612A4C}"/>
              </a:ext>
            </a:extLst>
          </p:cNvPr>
          <p:cNvSpPr>
            <a:spLocks noGrp="1"/>
          </p:cNvSpPr>
          <p:nvPr>
            <p:ph type="sldNum" sz="quarter" idx="12"/>
          </p:nvPr>
        </p:nvSpPr>
        <p:spPr/>
        <p:txBody>
          <a:bodyPr/>
          <a:lstStyle>
            <a:lvl1pPr>
              <a:defRPr>
                <a:solidFill>
                  <a:schemeClr val="tx1"/>
                </a:solidFill>
              </a:defRPr>
            </a:lvl1pPr>
          </a:lstStyle>
          <a:p>
            <a:fld id="{46A7597F-D7BB-493D-B14C-01FC04177727}" type="slidenum">
              <a:rPr lang="en-US" smtClean="0"/>
              <a:pPr/>
              <a:t>‹#›</a:t>
            </a:fld>
            <a:endParaRPr lang="en-US"/>
          </a:p>
        </p:txBody>
      </p:sp>
      <p:sp>
        <p:nvSpPr>
          <p:cNvPr id="9" name="Picture Placeholder 8">
            <a:extLst>
              <a:ext uri="{FF2B5EF4-FFF2-40B4-BE49-F238E27FC236}">
                <a16:creationId xmlns:a16="http://schemas.microsoft.com/office/drawing/2014/main" id="{CED6CE31-4053-DF80-D5BE-843A7AF62986}"/>
              </a:ext>
            </a:extLst>
          </p:cNvPr>
          <p:cNvSpPr>
            <a:spLocks noGrp="1"/>
          </p:cNvSpPr>
          <p:nvPr>
            <p:ph type="pic" sz="quarter" idx="13"/>
          </p:nvPr>
        </p:nvSpPr>
        <p:spPr>
          <a:xfrm>
            <a:off x="0" y="0"/>
            <a:ext cx="5951537" cy="6021388"/>
          </a:xfrm>
          <a:solidFill>
            <a:schemeClr val="bg2"/>
          </a:solidFill>
        </p:spPr>
        <p:txBody>
          <a:bodyPr/>
          <a:lstStyle>
            <a:lvl1pPr>
              <a:defRPr sz="1200"/>
            </a:lvl1pPr>
          </a:lstStyle>
          <a:p>
            <a:r>
              <a:rPr lang="en-US"/>
              <a:t>Click icon to add picture</a:t>
            </a:r>
          </a:p>
        </p:txBody>
      </p:sp>
      <p:pic>
        <p:nvPicPr>
          <p:cNvPr id="8" name="Graphic 7">
            <a:extLst>
              <a:ext uri="{FF2B5EF4-FFF2-40B4-BE49-F238E27FC236}">
                <a16:creationId xmlns:a16="http://schemas.microsoft.com/office/drawing/2014/main" id="{0E48508C-953C-82A8-C627-F36F6366ACD4}"/>
              </a:ext>
            </a:extLst>
          </p:cNvPr>
          <p:cNvPicPr>
            <a:picLocks noChangeAspect="1"/>
          </p:cNvPicPr>
          <p:nvPr userDrawn="1"/>
        </p:nvPicPr>
        <p:blipFill>
          <a:blip r:embed="rId2">
            <a:extLst>
              <a:ext uri="{96DAC541-7B7A-43D3-8B79-37D633B846F1}">
                <asvg:svgBlip xmlns:asvg="http://schemas.microsoft.com/office/drawing/2016/SVG/main" r:embed="rId3"/>
              </a:ext>
            </a:extLst>
          </a:blip>
          <a:srcRect l="13966" t="13994" r="13850" b="13914"/>
          <a:stretch/>
        </p:blipFill>
        <p:spPr>
          <a:xfrm>
            <a:off x="11171882" y="6176963"/>
            <a:ext cx="540692" cy="540000"/>
          </a:xfrm>
          <a:prstGeom prst="rect">
            <a:avLst/>
          </a:prstGeom>
        </p:spPr>
      </p:pic>
    </p:spTree>
    <p:extLst>
      <p:ext uri="{BB962C8B-B14F-4D97-AF65-F5344CB8AC3E}">
        <p14:creationId xmlns:p14="http://schemas.microsoft.com/office/powerpoint/2010/main" val="115148343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Text and Imag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D2A7-8432-56B8-D0EE-90B5EC5261EC}"/>
              </a:ext>
            </a:extLst>
          </p:cNvPr>
          <p:cNvSpPr>
            <a:spLocks noGrp="1"/>
          </p:cNvSpPr>
          <p:nvPr>
            <p:ph type="title"/>
          </p:nvPr>
        </p:nvSpPr>
        <p:spPr>
          <a:xfrm>
            <a:off x="479425" y="365126"/>
            <a:ext cx="5472113" cy="106789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047694B-C470-95BD-4987-FEB41A8DF615}"/>
              </a:ext>
            </a:extLst>
          </p:cNvPr>
          <p:cNvSpPr>
            <a:spLocks noGrp="1"/>
          </p:cNvSpPr>
          <p:nvPr>
            <p:ph idx="1"/>
          </p:nvPr>
        </p:nvSpPr>
        <p:spPr>
          <a:xfrm>
            <a:off x="479426" y="1700213"/>
            <a:ext cx="2628000"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48DF08-684A-4F44-DA26-3BC7EE0E8055}"/>
              </a:ext>
            </a:extLst>
          </p:cNvPr>
          <p:cNvSpPr>
            <a:spLocks noGrp="1"/>
          </p:cNvSpPr>
          <p:nvPr>
            <p:ph type="dt" sz="half" idx="10"/>
          </p:nvPr>
        </p:nvSpPr>
        <p:spPr/>
        <p:txBody>
          <a:bodyPr/>
          <a:lstStyle/>
          <a:p>
            <a:fld id="{0D27A8C4-D354-461A-8F2B-CDA1E276CE9A}" type="datetime1">
              <a:rPr lang="en-US" smtClean="0"/>
              <a:t>1/22/2026</a:t>
            </a:fld>
            <a:endParaRPr lang="en-US"/>
          </a:p>
        </p:txBody>
      </p:sp>
      <p:sp>
        <p:nvSpPr>
          <p:cNvPr id="5" name="Footer Placeholder 4">
            <a:extLst>
              <a:ext uri="{FF2B5EF4-FFF2-40B4-BE49-F238E27FC236}">
                <a16:creationId xmlns:a16="http://schemas.microsoft.com/office/drawing/2014/main" id="{10475B57-80D7-9571-D342-20BDE53BA55B}"/>
              </a:ext>
            </a:extLst>
          </p:cNvPr>
          <p:cNvSpPr>
            <a:spLocks noGrp="1"/>
          </p:cNvSpPr>
          <p:nvPr>
            <p:ph type="ftr" sz="quarter" idx="11"/>
          </p:nvPr>
        </p:nvSpPr>
        <p:spPr/>
        <p:txBody>
          <a:bodyPr/>
          <a:lstStyle/>
          <a:p>
            <a:r>
              <a:rPr lang="en-US"/>
              <a:t>Tees Core Deck 2025</a:t>
            </a:r>
          </a:p>
        </p:txBody>
      </p:sp>
      <p:sp>
        <p:nvSpPr>
          <p:cNvPr id="6" name="Slide Number Placeholder 5">
            <a:extLst>
              <a:ext uri="{FF2B5EF4-FFF2-40B4-BE49-F238E27FC236}">
                <a16:creationId xmlns:a16="http://schemas.microsoft.com/office/drawing/2014/main" id="{5A09B55F-D56B-3503-F366-6D2A1D612A4C}"/>
              </a:ext>
            </a:extLst>
          </p:cNvPr>
          <p:cNvSpPr>
            <a:spLocks noGrp="1"/>
          </p:cNvSpPr>
          <p:nvPr>
            <p:ph type="sldNum" sz="quarter" idx="12"/>
          </p:nvPr>
        </p:nvSpPr>
        <p:spPr/>
        <p:txBody>
          <a:bodyPr/>
          <a:lstStyle/>
          <a:p>
            <a:fld id="{46A7597F-D7BB-493D-B14C-01FC04177727}" type="slidenum">
              <a:rPr lang="en-US" smtClean="0"/>
              <a:t>‹#›</a:t>
            </a:fld>
            <a:endParaRPr lang="en-US"/>
          </a:p>
        </p:txBody>
      </p:sp>
      <p:sp>
        <p:nvSpPr>
          <p:cNvPr id="9" name="Picture Placeholder 8">
            <a:extLst>
              <a:ext uri="{FF2B5EF4-FFF2-40B4-BE49-F238E27FC236}">
                <a16:creationId xmlns:a16="http://schemas.microsoft.com/office/drawing/2014/main" id="{CED6CE31-4053-DF80-D5BE-843A7AF62986}"/>
              </a:ext>
            </a:extLst>
          </p:cNvPr>
          <p:cNvSpPr>
            <a:spLocks noGrp="1"/>
          </p:cNvSpPr>
          <p:nvPr>
            <p:ph type="pic" sz="quarter" idx="13"/>
          </p:nvPr>
        </p:nvSpPr>
        <p:spPr>
          <a:xfrm>
            <a:off x="6240463" y="0"/>
            <a:ext cx="5951537" cy="6858000"/>
          </a:xfrm>
          <a:solidFill>
            <a:schemeClr val="bg2"/>
          </a:solidFill>
        </p:spPr>
        <p:txBody>
          <a:bodyPr/>
          <a:lstStyle>
            <a:lvl1pPr>
              <a:defRPr sz="1200"/>
            </a:lvl1pPr>
          </a:lstStyle>
          <a:p>
            <a:r>
              <a:rPr lang="en-US"/>
              <a:t>Click icon to add picture</a:t>
            </a:r>
          </a:p>
        </p:txBody>
      </p:sp>
      <p:sp>
        <p:nvSpPr>
          <p:cNvPr id="8" name="Content Placeholder 2">
            <a:extLst>
              <a:ext uri="{FF2B5EF4-FFF2-40B4-BE49-F238E27FC236}">
                <a16:creationId xmlns:a16="http://schemas.microsoft.com/office/drawing/2014/main" id="{3572F420-D8A8-1029-A8B5-F69BD8D50446}"/>
              </a:ext>
            </a:extLst>
          </p:cNvPr>
          <p:cNvSpPr>
            <a:spLocks noGrp="1"/>
          </p:cNvSpPr>
          <p:nvPr>
            <p:ph idx="14"/>
          </p:nvPr>
        </p:nvSpPr>
        <p:spPr>
          <a:xfrm>
            <a:off x="3323538" y="1700212"/>
            <a:ext cx="2628000"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519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Image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D2A7-8432-56B8-D0EE-90B5EC5261EC}"/>
              </a:ext>
            </a:extLst>
          </p:cNvPr>
          <p:cNvSpPr>
            <a:spLocks noGrp="1"/>
          </p:cNvSpPr>
          <p:nvPr>
            <p:ph type="title"/>
          </p:nvPr>
        </p:nvSpPr>
        <p:spPr>
          <a:xfrm>
            <a:off x="479425" y="365126"/>
            <a:ext cx="5472113" cy="1067890"/>
          </a:xfrm>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248DF08-684A-4F44-DA26-3BC7EE0E8055}"/>
              </a:ext>
            </a:extLst>
          </p:cNvPr>
          <p:cNvSpPr>
            <a:spLocks noGrp="1"/>
          </p:cNvSpPr>
          <p:nvPr>
            <p:ph type="dt" sz="half" idx="10"/>
          </p:nvPr>
        </p:nvSpPr>
        <p:spPr/>
        <p:txBody>
          <a:bodyPr/>
          <a:lstStyle/>
          <a:p>
            <a:fld id="{562B9167-3607-468F-B270-57565B11FD4A}" type="datetime1">
              <a:rPr lang="en-US" smtClean="0"/>
              <a:t>1/22/2026</a:t>
            </a:fld>
            <a:endParaRPr lang="en-US"/>
          </a:p>
        </p:txBody>
      </p:sp>
      <p:sp>
        <p:nvSpPr>
          <p:cNvPr id="5" name="Footer Placeholder 4">
            <a:extLst>
              <a:ext uri="{FF2B5EF4-FFF2-40B4-BE49-F238E27FC236}">
                <a16:creationId xmlns:a16="http://schemas.microsoft.com/office/drawing/2014/main" id="{10475B57-80D7-9571-D342-20BDE53BA55B}"/>
              </a:ext>
            </a:extLst>
          </p:cNvPr>
          <p:cNvSpPr>
            <a:spLocks noGrp="1"/>
          </p:cNvSpPr>
          <p:nvPr>
            <p:ph type="ftr" sz="quarter" idx="11"/>
          </p:nvPr>
        </p:nvSpPr>
        <p:spPr/>
        <p:txBody>
          <a:bodyPr/>
          <a:lstStyle/>
          <a:p>
            <a:r>
              <a:rPr lang="en-US"/>
              <a:t>Tees Core Deck 2025</a:t>
            </a:r>
          </a:p>
        </p:txBody>
      </p:sp>
      <p:sp>
        <p:nvSpPr>
          <p:cNvPr id="6" name="Slide Number Placeholder 5">
            <a:extLst>
              <a:ext uri="{FF2B5EF4-FFF2-40B4-BE49-F238E27FC236}">
                <a16:creationId xmlns:a16="http://schemas.microsoft.com/office/drawing/2014/main" id="{5A09B55F-D56B-3503-F366-6D2A1D612A4C}"/>
              </a:ext>
            </a:extLst>
          </p:cNvPr>
          <p:cNvSpPr>
            <a:spLocks noGrp="1"/>
          </p:cNvSpPr>
          <p:nvPr>
            <p:ph type="sldNum" sz="quarter" idx="12"/>
          </p:nvPr>
        </p:nvSpPr>
        <p:spPr/>
        <p:txBody>
          <a:bodyPr/>
          <a:lstStyle/>
          <a:p>
            <a:fld id="{46A7597F-D7BB-493D-B14C-01FC04177727}" type="slidenum">
              <a:rPr lang="en-US" smtClean="0"/>
              <a:t>‹#›</a:t>
            </a:fld>
            <a:endParaRPr lang="en-US"/>
          </a:p>
        </p:txBody>
      </p:sp>
      <p:sp>
        <p:nvSpPr>
          <p:cNvPr id="9" name="Picture Placeholder 8">
            <a:extLst>
              <a:ext uri="{FF2B5EF4-FFF2-40B4-BE49-F238E27FC236}">
                <a16:creationId xmlns:a16="http://schemas.microsoft.com/office/drawing/2014/main" id="{CED6CE31-4053-DF80-D5BE-843A7AF62986}"/>
              </a:ext>
            </a:extLst>
          </p:cNvPr>
          <p:cNvSpPr>
            <a:spLocks noGrp="1"/>
          </p:cNvSpPr>
          <p:nvPr>
            <p:ph type="pic" sz="quarter" idx="13"/>
          </p:nvPr>
        </p:nvSpPr>
        <p:spPr>
          <a:xfrm>
            <a:off x="6240463" y="0"/>
            <a:ext cx="5951537" cy="6858000"/>
          </a:xfrm>
          <a:solidFill>
            <a:schemeClr val="bg2"/>
          </a:solidFill>
        </p:spPr>
        <p:txBody>
          <a:bodyPr/>
          <a:lstStyle>
            <a:lvl1pPr>
              <a:defRPr sz="1200"/>
            </a:lvl1pPr>
          </a:lstStyle>
          <a:p>
            <a:r>
              <a:rPr lang="en-US"/>
              <a:t>Click icon to add picture</a:t>
            </a:r>
          </a:p>
        </p:txBody>
      </p:sp>
    </p:spTree>
    <p:extLst>
      <p:ext uri="{BB962C8B-B14F-4D97-AF65-F5344CB8AC3E}">
        <p14:creationId xmlns:p14="http://schemas.microsoft.com/office/powerpoint/2010/main" val="19123451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D2A7-8432-56B8-D0EE-90B5EC5261EC}"/>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248DF08-684A-4F44-DA26-3BC7EE0E8055}"/>
              </a:ext>
            </a:extLst>
          </p:cNvPr>
          <p:cNvSpPr>
            <a:spLocks noGrp="1"/>
          </p:cNvSpPr>
          <p:nvPr>
            <p:ph type="dt" sz="half" idx="10"/>
          </p:nvPr>
        </p:nvSpPr>
        <p:spPr/>
        <p:txBody>
          <a:bodyPr/>
          <a:lstStyle/>
          <a:p>
            <a:fld id="{997FD6A7-7203-4D9A-B8FE-D2119DF7D35C}" type="datetime1">
              <a:rPr lang="en-US" smtClean="0"/>
              <a:t>1/22/2026</a:t>
            </a:fld>
            <a:endParaRPr lang="en-US"/>
          </a:p>
        </p:txBody>
      </p:sp>
      <p:sp>
        <p:nvSpPr>
          <p:cNvPr id="5" name="Footer Placeholder 4">
            <a:extLst>
              <a:ext uri="{FF2B5EF4-FFF2-40B4-BE49-F238E27FC236}">
                <a16:creationId xmlns:a16="http://schemas.microsoft.com/office/drawing/2014/main" id="{10475B57-80D7-9571-D342-20BDE53BA55B}"/>
              </a:ext>
            </a:extLst>
          </p:cNvPr>
          <p:cNvSpPr>
            <a:spLocks noGrp="1"/>
          </p:cNvSpPr>
          <p:nvPr>
            <p:ph type="ftr" sz="quarter" idx="11"/>
          </p:nvPr>
        </p:nvSpPr>
        <p:spPr/>
        <p:txBody>
          <a:bodyPr/>
          <a:lstStyle/>
          <a:p>
            <a:r>
              <a:rPr lang="en-US"/>
              <a:t>Tees Core Deck 2025</a:t>
            </a:r>
          </a:p>
        </p:txBody>
      </p:sp>
      <p:sp>
        <p:nvSpPr>
          <p:cNvPr id="6" name="Slide Number Placeholder 5">
            <a:extLst>
              <a:ext uri="{FF2B5EF4-FFF2-40B4-BE49-F238E27FC236}">
                <a16:creationId xmlns:a16="http://schemas.microsoft.com/office/drawing/2014/main" id="{5A09B55F-D56B-3503-F366-6D2A1D612A4C}"/>
              </a:ext>
            </a:extLst>
          </p:cNvPr>
          <p:cNvSpPr>
            <a:spLocks noGrp="1"/>
          </p:cNvSpPr>
          <p:nvPr>
            <p:ph type="sldNum" sz="quarter" idx="12"/>
          </p:nvPr>
        </p:nvSpPr>
        <p:spPr/>
        <p:txBody>
          <a:bodyPr/>
          <a:lstStyle/>
          <a:p>
            <a:fld id="{46A7597F-D7BB-493D-B14C-01FC04177727}" type="slidenum">
              <a:rPr lang="en-US" smtClean="0"/>
              <a:t>‹#›</a:t>
            </a:fld>
            <a:endParaRPr lang="en-US"/>
          </a:p>
        </p:txBody>
      </p:sp>
      <p:sp>
        <p:nvSpPr>
          <p:cNvPr id="7" name="Content Placeholder 2">
            <a:extLst>
              <a:ext uri="{FF2B5EF4-FFF2-40B4-BE49-F238E27FC236}">
                <a16:creationId xmlns:a16="http://schemas.microsoft.com/office/drawing/2014/main" id="{E5DDA271-8D0C-A140-0952-26070E20C132}"/>
              </a:ext>
            </a:extLst>
          </p:cNvPr>
          <p:cNvSpPr>
            <a:spLocks noGrp="1"/>
          </p:cNvSpPr>
          <p:nvPr>
            <p:ph idx="13"/>
          </p:nvPr>
        </p:nvSpPr>
        <p:spPr>
          <a:xfrm>
            <a:off x="9120575" y="2654490"/>
            <a:ext cx="2592000" cy="3366898"/>
          </a:xfrm>
        </p:spPr>
        <p:txBody>
          <a:bodyPr/>
          <a:lstStyle>
            <a:lvl1pPr>
              <a:defRPr sz="1200"/>
            </a:lvl1pPr>
            <a:lvl2pPr>
              <a:spcAft>
                <a:spcPts val="0"/>
              </a:spcAft>
              <a:defRPr sz="1600" b="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1031F001-8D6C-87AF-1819-BD28763290CD}"/>
              </a:ext>
            </a:extLst>
          </p:cNvPr>
          <p:cNvSpPr>
            <a:spLocks noGrp="1"/>
          </p:cNvSpPr>
          <p:nvPr>
            <p:ph idx="14"/>
          </p:nvPr>
        </p:nvSpPr>
        <p:spPr>
          <a:xfrm>
            <a:off x="3359808" y="2650427"/>
            <a:ext cx="2592000" cy="3366898"/>
          </a:xfrm>
        </p:spPr>
        <p:txBody>
          <a:bodyPr/>
          <a:lstStyle>
            <a:lvl1pPr>
              <a:defRPr sz="1200"/>
            </a:lvl1pPr>
            <a:lvl2pPr>
              <a:spcAft>
                <a:spcPts val="0"/>
              </a:spcAft>
              <a:defRPr sz="1600" b="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a:extLst>
              <a:ext uri="{FF2B5EF4-FFF2-40B4-BE49-F238E27FC236}">
                <a16:creationId xmlns:a16="http://schemas.microsoft.com/office/drawing/2014/main" id="{277E7972-B188-0E52-D8B1-7EB1D88F36D1}"/>
              </a:ext>
            </a:extLst>
          </p:cNvPr>
          <p:cNvSpPr>
            <a:spLocks noGrp="1"/>
          </p:cNvSpPr>
          <p:nvPr>
            <p:ph type="body" sz="quarter" idx="15"/>
          </p:nvPr>
        </p:nvSpPr>
        <p:spPr>
          <a:xfrm>
            <a:off x="479425" y="1700213"/>
            <a:ext cx="11233150" cy="82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6DC6A82B-0689-9043-34AF-D91D2BB5FBC1}"/>
              </a:ext>
            </a:extLst>
          </p:cNvPr>
          <p:cNvSpPr>
            <a:spLocks noGrp="1"/>
          </p:cNvSpPr>
          <p:nvPr>
            <p:ph idx="16"/>
          </p:nvPr>
        </p:nvSpPr>
        <p:spPr>
          <a:xfrm>
            <a:off x="6240191" y="2650427"/>
            <a:ext cx="2592000" cy="3366898"/>
          </a:xfrm>
        </p:spPr>
        <p:txBody>
          <a:bodyPr/>
          <a:lstStyle>
            <a:lvl1pPr>
              <a:defRPr sz="1200"/>
            </a:lvl1pPr>
            <a:lvl2pPr>
              <a:spcAft>
                <a:spcPts val="0"/>
              </a:spcAft>
              <a:defRPr sz="1600" b="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B047694B-C470-95BD-4987-FEB41A8DF615}"/>
              </a:ext>
            </a:extLst>
          </p:cNvPr>
          <p:cNvSpPr>
            <a:spLocks noGrp="1"/>
          </p:cNvSpPr>
          <p:nvPr>
            <p:ph idx="1"/>
          </p:nvPr>
        </p:nvSpPr>
        <p:spPr>
          <a:xfrm>
            <a:off x="479425" y="2650427"/>
            <a:ext cx="2592000" cy="3366898"/>
          </a:xfrm>
        </p:spPr>
        <p:txBody>
          <a:bodyPr/>
          <a:lstStyle>
            <a:lvl1pPr>
              <a:defRPr sz="1200"/>
            </a:lvl1pPr>
            <a:lvl2pPr>
              <a:spcAft>
                <a:spcPts val="0"/>
              </a:spcAft>
              <a:defRPr sz="1600" b="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1669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Four Content 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D2A7-8432-56B8-D0EE-90B5EC5261EC}"/>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248DF08-684A-4F44-DA26-3BC7EE0E8055}"/>
              </a:ext>
            </a:extLst>
          </p:cNvPr>
          <p:cNvSpPr>
            <a:spLocks noGrp="1"/>
          </p:cNvSpPr>
          <p:nvPr>
            <p:ph type="dt" sz="half" idx="10"/>
          </p:nvPr>
        </p:nvSpPr>
        <p:spPr/>
        <p:txBody>
          <a:bodyPr/>
          <a:lstStyle/>
          <a:p>
            <a:fld id="{4AF8F6E0-1FB2-46A4-80B3-DEB9D8AD3065}" type="datetime1">
              <a:rPr lang="en-US" smtClean="0"/>
              <a:t>1/22/2026</a:t>
            </a:fld>
            <a:endParaRPr lang="en-US"/>
          </a:p>
        </p:txBody>
      </p:sp>
      <p:sp>
        <p:nvSpPr>
          <p:cNvPr id="5" name="Footer Placeholder 4">
            <a:extLst>
              <a:ext uri="{FF2B5EF4-FFF2-40B4-BE49-F238E27FC236}">
                <a16:creationId xmlns:a16="http://schemas.microsoft.com/office/drawing/2014/main" id="{10475B57-80D7-9571-D342-20BDE53BA55B}"/>
              </a:ext>
            </a:extLst>
          </p:cNvPr>
          <p:cNvSpPr>
            <a:spLocks noGrp="1"/>
          </p:cNvSpPr>
          <p:nvPr>
            <p:ph type="ftr" sz="quarter" idx="11"/>
          </p:nvPr>
        </p:nvSpPr>
        <p:spPr/>
        <p:txBody>
          <a:bodyPr/>
          <a:lstStyle/>
          <a:p>
            <a:r>
              <a:rPr lang="en-US"/>
              <a:t>Tees Core Deck 2025</a:t>
            </a:r>
          </a:p>
        </p:txBody>
      </p:sp>
      <p:sp>
        <p:nvSpPr>
          <p:cNvPr id="6" name="Slide Number Placeholder 5">
            <a:extLst>
              <a:ext uri="{FF2B5EF4-FFF2-40B4-BE49-F238E27FC236}">
                <a16:creationId xmlns:a16="http://schemas.microsoft.com/office/drawing/2014/main" id="{5A09B55F-D56B-3503-F366-6D2A1D612A4C}"/>
              </a:ext>
            </a:extLst>
          </p:cNvPr>
          <p:cNvSpPr>
            <a:spLocks noGrp="1"/>
          </p:cNvSpPr>
          <p:nvPr>
            <p:ph type="sldNum" sz="quarter" idx="12"/>
          </p:nvPr>
        </p:nvSpPr>
        <p:spPr/>
        <p:txBody>
          <a:bodyPr/>
          <a:lstStyle/>
          <a:p>
            <a:fld id="{46A7597F-D7BB-493D-B14C-01FC04177727}" type="slidenum">
              <a:rPr lang="en-US" smtClean="0"/>
              <a:t>‹#›</a:t>
            </a:fld>
            <a:endParaRPr lang="en-US"/>
          </a:p>
        </p:txBody>
      </p:sp>
      <p:sp>
        <p:nvSpPr>
          <p:cNvPr id="7" name="Content Placeholder 2">
            <a:extLst>
              <a:ext uri="{FF2B5EF4-FFF2-40B4-BE49-F238E27FC236}">
                <a16:creationId xmlns:a16="http://schemas.microsoft.com/office/drawing/2014/main" id="{E5DDA271-8D0C-A140-0952-26070E20C132}"/>
              </a:ext>
            </a:extLst>
          </p:cNvPr>
          <p:cNvSpPr>
            <a:spLocks noGrp="1"/>
          </p:cNvSpPr>
          <p:nvPr>
            <p:ph idx="13"/>
          </p:nvPr>
        </p:nvSpPr>
        <p:spPr>
          <a:xfrm>
            <a:off x="9120575" y="2654490"/>
            <a:ext cx="2592000" cy="3366898"/>
          </a:xfrm>
        </p:spPr>
        <p:txBody>
          <a:bodyPr/>
          <a:lstStyle>
            <a:lvl1pPr>
              <a:defRPr sz="1200"/>
            </a:lvl1pPr>
            <a:lvl2pPr>
              <a:spcAft>
                <a:spcPts val="0"/>
              </a:spcAft>
              <a:defRPr sz="1600" b="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1031F001-8D6C-87AF-1819-BD28763290CD}"/>
              </a:ext>
            </a:extLst>
          </p:cNvPr>
          <p:cNvSpPr>
            <a:spLocks noGrp="1"/>
          </p:cNvSpPr>
          <p:nvPr>
            <p:ph idx="14"/>
          </p:nvPr>
        </p:nvSpPr>
        <p:spPr>
          <a:xfrm>
            <a:off x="3359808" y="2650427"/>
            <a:ext cx="2592000" cy="3366898"/>
          </a:xfrm>
        </p:spPr>
        <p:txBody>
          <a:bodyPr/>
          <a:lstStyle>
            <a:lvl1pPr>
              <a:defRPr sz="1200"/>
            </a:lvl1pPr>
            <a:lvl2pPr>
              <a:spcAft>
                <a:spcPts val="0"/>
              </a:spcAft>
              <a:defRPr sz="1600" b="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a:extLst>
              <a:ext uri="{FF2B5EF4-FFF2-40B4-BE49-F238E27FC236}">
                <a16:creationId xmlns:a16="http://schemas.microsoft.com/office/drawing/2014/main" id="{277E7972-B188-0E52-D8B1-7EB1D88F36D1}"/>
              </a:ext>
            </a:extLst>
          </p:cNvPr>
          <p:cNvSpPr>
            <a:spLocks noGrp="1"/>
          </p:cNvSpPr>
          <p:nvPr>
            <p:ph type="body" sz="quarter" idx="15"/>
          </p:nvPr>
        </p:nvSpPr>
        <p:spPr>
          <a:xfrm>
            <a:off x="479425" y="1700213"/>
            <a:ext cx="11233150" cy="82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6DC6A82B-0689-9043-34AF-D91D2BB5FBC1}"/>
              </a:ext>
            </a:extLst>
          </p:cNvPr>
          <p:cNvSpPr>
            <a:spLocks noGrp="1"/>
          </p:cNvSpPr>
          <p:nvPr>
            <p:ph idx="16"/>
          </p:nvPr>
        </p:nvSpPr>
        <p:spPr>
          <a:xfrm>
            <a:off x="6240191" y="2650427"/>
            <a:ext cx="2592000" cy="3366898"/>
          </a:xfrm>
        </p:spPr>
        <p:txBody>
          <a:bodyPr/>
          <a:lstStyle>
            <a:lvl1pPr>
              <a:defRPr sz="1200"/>
            </a:lvl1pPr>
            <a:lvl2pPr>
              <a:spcAft>
                <a:spcPts val="0"/>
              </a:spcAft>
              <a:defRPr sz="1600" b="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B047694B-C470-95BD-4987-FEB41A8DF615}"/>
              </a:ext>
            </a:extLst>
          </p:cNvPr>
          <p:cNvSpPr>
            <a:spLocks noGrp="1"/>
          </p:cNvSpPr>
          <p:nvPr>
            <p:ph idx="1"/>
          </p:nvPr>
        </p:nvSpPr>
        <p:spPr>
          <a:xfrm>
            <a:off x="479425" y="2650427"/>
            <a:ext cx="2592000" cy="3366898"/>
          </a:xfrm>
        </p:spPr>
        <p:txBody>
          <a:bodyPr/>
          <a:lstStyle>
            <a:lvl1pPr>
              <a:defRPr sz="1200"/>
            </a:lvl1pPr>
            <a:lvl2pPr>
              <a:spcAft>
                <a:spcPts val="0"/>
              </a:spcAft>
              <a:defRPr sz="1600" b="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Graphic 8">
            <a:extLst>
              <a:ext uri="{FF2B5EF4-FFF2-40B4-BE49-F238E27FC236}">
                <a16:creationId xmlns:a16="http://schemas.microsoft.com/office/drawing/2014/main" id="{1505B13E-EE38-C46A-3BCF-73F4657EAF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5065" y="6072996"/>
            <a:ext cx="756000" cy="756000"/>
          </a:xfrm>
          <a:prstGeom prst="rect">
            <a:avLst/>
          </a:prstGeom>
        </p:spPr>
      </p:pic>
    </p:spTree>
    <p:extLst>
      <p:ext uri="{BB962C8B-B14F-4D97-AF65-F5344CB8AC3E}">
        <p14:creationId xmlns:p14="http://schemas.microsoft.com/office/powerpoint/2010/main" val="241500545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D2A7-8432-56B8-D0EE-90B5EC5261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47694B-C470-95BD-4987-FEB41A8DF615}"/>
              </a:ext>
            </a:extLst>
          </p:cNvPr>
          <p:cNvSpPr>
            <a:spLocks noGrp="1"/>
          </p:cNvSpPr>
          <p:nvPr>
            <p:ph idx="1"/>
          </p:nvPr>
        </p:nvSpPr>
        <p:spPr>
          <a:xfrm>
            <a:off x="479425" y="1700213"/>
            <a:ext cx="11233149"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8DF08-684A-4F44-DA26-3BC7EE0E8055}"/>
              </a:ext>
            </a:extLst>
          </p:cNvPr>
          <p:cNvSpPr>
            <a:spLocks noGrp="1"/>
          </p:cNvSpPr>
          <p:nvPr>
            <p:ph type="dt" sz="half" idx="10"/>
          </p:nvPr>
        </p:nvSpPr>
        <p:spPr/>
        <p:txBody>
          <a:bodyPr/>
          <a:lstStyle/>
          <a:p>
            <a:fld id="{B45A9671-D814-4A9C-B85F-5F7B265B4EAB}" type="datetime1">
              <a:rPr lang="en-US" smtClean="0"/>
              <a:t>1/22/2026</a:t>
            </a:fld>
            <a:endParaRPr lang="en-US"/>
          </a:p>
        </p:txBody>
      </p:sp>
      <p:sp>
        <p:nvSpPr>
          <p:cNvPr id="5" name="Footer Placeholder 4">
            <a:extLst>
              <a:ext uri="{FF2B5EF4-FFF2-40B4-BE49-F238E27FC236}">
                <a16:creationId xmlns:a16="http://schemas.microsoft.com/office/drawing/2014/main" id="{10475B57-80D7-9571-D342-20BDE53BA55B}"/>
              </a:ext>
            </a:extLst>
          </p:cNvPr>
          <p:cNvSpPr>
            <a:spLocks noGrp="1"/>
          </p:cNvSpPr>
          <p:nvPr>
            <p:ph type="ftr" sz="quarter" idx="11"/>
          </p:nvPr>
        </p:nvSpPr>
        <p:spPr/>
        <p:txBody>
          <a:bodyPr/>
          <a:lstStyle/>
          <a:p>
            <a:r>
              <a:rPr lang="en-US"/>
              <a:t>Tees Core Deck 2025</a:t>
            </a:r>
          </a:p>
        </p:txBody>
      </p:sp>
      <p:sp>
        <p:nvSpPr>
          <p:cNvPr id="6" name="Slide Number Placeholder 5">
            <a:extLst>
              <a:ext uri="{FF2B5EF4-FFF2-40B4-BE49-F238E27FC236}">
                <a16:creationId xmlns:a16="http://schemas.microsoft.com/office/drawing/2014/main" id="{5A09B55F-D56B-3503-F366-6D2A1D612A4C}"/>
              </a:ext>
            </a:extLst>
          </p:cNvPr>
          <p:cNvSpPr>
            <a:spLocks noGrp="1"/>
          </p:cNvSpPr>
          <p:nvPr>
            <p:ph type="sldNum" sz="quarter" idx="12"/>
          </p:nvPr>
        </p:nvSpPr>
        <p:spPr/>
        <p:txBody>
          <a:bodyPr/>
          <a:lstStyle/>
          <a:p>
            <a:fld id="{46A7597F-D7BB-493D-B14C-01FC04177727}" type="slidenum">
              <a:rPr lang="en-US" smtClean="0"/>
              <a:t>‹#›</a:t>
            </a:fld>
            <a:endParaRPr lang="en-US"/>
          </a:p>
        </p:txBody>
      </p:sp>
      <p:sp>
        <p:nvSpPr>
          <p:cNvPr id="8" name="Picture Placeholder 7">
            <a:extLst>
              <a:ext uri="{FF2B5EF4-FFF2-40B4-BE49-F238E27FC236}">
                <a16:creationId xmlns:a16="http://schemas.microsoft.com/office/drawing/2014/main" id="{D7999159-BF9A-FBCD-788A-E637CD38ADBE}"/>
              </a:ext>
            </a:extLst>
          </p:cNvPr>
          <p:cNvSpPr>
            <a:spLocks noGrp="1"/>
          </p:cNvSpPr>
          <p:nvPr>
            <p:ph type="pic" sz="quarter" idx="13"/>
          </p:nvPr>
        </p:nvSpPr>
        <p:spPr>
          <a:xfrm>
            <a:off x="479425" y="1850346"/>
            <a:ext cx="2556000" cy="1440000"/>
          </a:xfrm>
          <a:solidFill>
            <a:schemeClr val="bg2"/>
          </a:solidFill>
        </p:spPr>
        <p:txBody>
          <a:bodyPr/>
          <a:lstStyle>
            <a:lvl1pPr>
              <a:defRPr sz="1200"/>
            </a:lvl1pPr>
          </a:lstStyle>
          <a:p>
            <a:r>
              <a:rPr lang="en-US"/>
              <a:t>Click icon to add picture</a:t>
            </a:r>
          </a:p>
        </p:txBody>
      </p:sp>
      <p:sp>
        <p:nvSpPr>
          <p:cNvPr id="9" name="Picture Placeholder 7">
            <a:extLst>
              <a:ext uri="{FF2B5EF4-FFF2-40B4-BE49-F238E27FC236}">
                <a16:creationId xmlns:a16="http://schemas.microsoft.com/office/drawing/2014/main" id="{E8FE2BB5-C2F6-4304-EEEA-5921A250CC7B}"/>
              </a:ext>
            </a:extLst>
          </p:cNvPr>
          <p:cNvSpPr>
            <a:spLocks noGrp="1"/>
          </p:cNvSpPr>
          <p:nvPr>
            <p:ph type="pic" sz="quarter" idx="14"/>
          </p:nvPr>
        </p:nvSpPr>
        <p:spPr>
          <a:xfrm>
            <a:off x="479425" y="4045646"/>
            <a:ext cx="2556000" cy="1440000"/>
          </a:xfrm>
          <a:solidFill>
            <a:schemeClr val="bg2"/>
          </a:solidFill>
        </p:spPr>
        <p:txBody>
          <a:bodyPr/>
          <a:lstStyle>
            <a:lvl1pPr>
              <a:defRPr sz="1200"/>
            </a:lvl1pPr>
          </a:lstStyle>
          <a:p>
            <a:r>
              <a:rPr lang="en-US"/>
              <a:t>Click icon to add picture</a:t>
            </a:r>
          </a:p>
        </p:txBody>
      </p:sp>
    </p:spTree>
    <p:extLst>
      <p:ext uri="{BB962C8B-B14F-4D97-AF65-F5344CB8AC3E}">
        <p14:creationId xmlns:p14="http://schemas.microsoft.com/office/powerpoint/2010/main" val="23827214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rganis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D0509-7573-21DA-B971-D903107082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6BAB13-79CE-939E-CBBE-9C64FA151068}"/>
              </a:ext>
            </a:extLst>
          </p:cNvPr>
          <p:cNvSpPr>
            <a:spLocks noGrp="1"/>
          </p:cNvSpPr>
          <p:nvPr>
            <p:ph type="dt" sz="half" idx="10"/>
          </p:nvPr>
        </p:nvSpPr>
        <p:spPr/>
        <p:txBody>
          <a:bodyPr/>
          <a:lstStyle/>
          <a:p>
            <a:fld id="{22E24374-87D6-4D17-AE35-F7B8E4700F43}" type="datetime1">
              <a:rPr lang="en-US" smtClean="0"/>
              <a:t>1/22/2026</a:t>
            </a:fld>
            <a:endParaRPr lang="en-US"/>
          </a:p>
        </p:txBody>
      </p:sp>
      <p:sp>
        <p:nvSpPr>
          <p:cNvPr id="4" name="Footer Placeholder 3">
            <a:extLst>
              <a:ext uri="{FF2B5EF4-FFF2-40B4-BE49-F238E27FC236}">
                <a16:creationId xmlns:a16="http://schemas.microsoft.com/office/drawing/2014/main" id="{B8724A1D-C1BB-C83B-2632-FC2EE59FADF8}"/>
              </a:ext>
            </a:extLst>
          </p:cNvPr>
          <p:cNvSpPr>
            <a:spLocks noGrp="1"/>
          </p:cNvSpPr>
          <p:nvPr>
            <p:ph type="ftr" sz="quarter" idx="11"/>
          </p:nvPr>
        </p:nvSpPr>
        <p:spPr/>
        <p:txBody>
          <a:bodyPr/>
          <a:lstStyle/>
          <a:p>
            <a:r>
              <a:rPr lang="en-US"/>
              <a:t>Tees Core Deck 2025</a:t>
            </a:r>
          </a:p>
        </p:txBody>
      </p:sp>
      <p:sp>
        <p:nvSpPr>
          <p:cNvPr id="5" name="Slide Number Placeholder 4">
            <a:extLst>
              <a:ext uri="{FF2B5EF4-FFF2-40B4-BE49-F238E27FC236}">
                <a16:creationId xmlns:a16="http://schemas.microsoft.com/office/drawing/2014/main" id="{5DB3E9E4-862A-EE12-0F39-F5F6C95087D5}"/>
              </a:ext>
            </a:extLst>
          </p:cNvPr>
          <p:cNvSpPr>
            <a:spLocks noGrp="1"/>
          </p:cNvSpPr>
          <p:nvPr>
            <p:ph type="sldNum" sz="quarter" idx="12"/>
          </p:nvPr>
        </p:nvSpPr>
        <p:spPr/>
        <p:txBody>
          <a:bodyPr/>
          <a:lstStyle/>
          <a:p>
            <a:fld id="{46A7597F-D7BB-493D-B14C-01FC04177727}" type="slidenum">
              <a:rPr lang="en-US" smtClean="0"/>
              <a:t>‹#›</a:t>
            </a:fld>
            <a:endParaRPr lang="en-US"/>
          </a:p>
        </p:txBody>
      </p:sp>
      <p:sp>
        <p:nvSpPr>
          <p:cNvPr id="7" name="Picture Placeholder 6">
            <a:extLst>
              <a:ext uri="{FF2B5EF4-FFF2-40B4-BE49-F238E27FC236}">
                <a16:creationId xmlns:a16="http://schemas.microsoft.com/office/drawing/2014/main" id="{7D89236B-AE29-EACE-CCE6-EF67B8EE5BD2}"/>
              </a:ext>
            </a:extLst>
          </p:cNvPr>
          <p:cNvSpPr>
            <a:spLocks noGrp="1"/>
          </p:cNvSpPr>
          <p:nvPr>
            <p:ph type="pic" sz="quarter" idx="13"/>
          </p:nvPr>
        </p:nvSpPr>
        <p:spPr>
          <a:xfrm>
            <a:off x="3395538" y="1700213"/>
            <a:ext cx="2556000" cy="1440000"/>
          </a:xfrm>
          <a:solidFill>
            <a:schemeClr val="bg2"/>
          </a:solidFill>
        </p:spPr>
        <p:txBody>
          <a:bodyPr/>
          <a:lstStyle>
            <a:lvl1pPr>
              <a:defRPr sz="1200"/>
            </a:lvl1pPr>
          </a:lstStyle>
          <a:p>
            <a:r>
              <a:rPr lang="en-US"/>
              <a:t>Click icon to add picture</a:t>
            </a:r>
          </a:p>
        </p:txBody>
      </p:sp>
      <p:sp>
        <p:nvSpPr>
          <p:cNvPr id="8" name="Picture Placeholder 6">
            <a:extLst>
              <a:ext uri="{FF2B5EF4-FFF2-40B4-BE49-F238E27FC236}">
                <a16:creationId xmlns:a16="http://schemas.microsoft.com/office/drawing/2014/main" id="{CB480117-97F6-E72B-8331-A134DDFDF70B}"/>
              </a:ext>
            </a:extLst>
          </p:cNvPr>
          <p:cNvSpPr>
            <a:spLocks noGrp="1"/>
          </p:cNvSpPr>
          <p:nvPr>
            <p:ph type="pic" sz="quarter" idx="14"/>
          </p:nvPr>
        </p:nvSpPr>
        <p:spPr>
          <a:xfrm>
            <a:off x="6240464" y="1700213"/>
            <a:ext cx="2556000" cy="1440000"/>
          </a:xfrm>
          <a:solidFill>
            <a:schemeClr val="bg2"/>
          </a:solidFill>
        </p:spPr>
        <p:txBody>
          <a:bodyPr/>
          <a:lstStyle>
            <a:lvl1pPr>
              <a:defRPr sz="1200"/>
            </a:lvl1pPr>
          </a:lstStyle>
          <a:p>
            <a:r>
              <a:rPr lang="en-US"/>
              <a:t>Click icon to add picture</a:t>
            </a:r>
          </a:p>
        </p:txBody>
      </p:sp>
      <p:sp>
        <p:nvSpPr>
          <p:cNvPr id="11" name="Text Placeholder 10">
            <a:extLst>
              <a:ext uri="{FF2B5EF4-FFF2-40B4-BE49-F238E27FC236}">
                <a16:creationId xmlns:a16="http://schemas.microsoft.com/office/drawing/2014/main" id="{F34C6017-BEB7-61F9-8FF4-21B638119B42}"/>
              </a:ext>
            </a:extLst>
          </p:cNvPr>
          <p:cNvSpPr>
            <a:spLocks noGrp="1"/>
          </p:cNvSpPr>
          <p:nvPr>
            <p:ph type="body" sz="quarter" idx="15"/>
          </p:nvPr>
        </p:nvSpPr>
        <p:spPr>
          <a:xfrm>
            <a:off x="3395663" y="3214688"/>
            <a:ext cx="2555875" cy="552450"/>
          </a:xfrm>
        </p:spPr>
        <p:txBody>
          <a:bodyPr/>
          <a:lstStyle>
            <a:lvl1pPr>
              <a:spcBef>
                <a:spcPts val="0"/>
              </a:spcBef>
              <a:defRPr sz="1200"/>
            </a:lvl1pPr>
          </a:lstStyle>
          <a:p>
            <a:pPr lvl="0"/>
            <a:r>
              <a:rPr lang="en-US"/>
              <a:t>Click to edit Master text styles</a:t>
            </a:r>
          </a:p>
        </p:txBody>
      </p:sp>
      <p:sp>
        <p:nvSpPr>
          <p:cNvPr id="12" name="Text Placeholder 10">
            <a:extLst>
              <a:ext uri="{FF2B5EF4-FFF2-40B4-BE49-F238E27FC236}">
                <a16:creationId xmlns:a16="http://schemas.microsoft.com/office/drawing/2014/main" id="{174CBEA8-08C3-BA69-D6C2-6DE732794941}"/>
              </a:ext>
            </a:extLst>
          </p:cNvPr>
          <p:cNvSpPr>
            <a:spLocks noGrp="1"/>
          </p:cNvSpPr>
          <p:nvPr>
            <p:ph type="body" sz="quarter" idx="16"/>
          </p:nvPr>
        </p:nvSpPr>
        <p:spPr>
          <a:xfrm>
            <a:off x="6256338" y="3214688"/>
            <a:ext cx="2555875" cy="552450"/>
          </a:xfrm>
        </p:spPr>
        <p:txBody>
          <a:bodyPr/>
          <a:lstStyle>
            <a:lvl1pPr>
              <a:spcBef>
                <a:spcPts val="0"/>
              </a:spcBef>
              <a:defRPr sz="1200"/>
            </a:lvl1pPr>
          </a:lstStyle>
          <a:p>
            <a:pPr lvl="0"/>
            <a:r>
              <a:rPr lang="en-US"/>
              <a:t>Click to edit Master text styles</a:t>
            </a:r>
          </a:p>
        </p:txBody>
      </p:sp>
      <p:sp>
        <p:nvSpPr>
          <p:cNvPr id="13" name="Picture Placeholder 6">
            <a:extLst>
              <a:ext uri="{FF2B5EF4-FFF2-40B4-BE49-F238E27FC236}">
                <a16:creationId xmlns:a16="http://schemas.microsoft.com/office/drawing/2014/main" id="{3C544C3B-2313-9CB4-4CF2-DC52C9F07926}"/>
              </a:ext>
            </a:extLst>
          </p:cNvPr>
          <p:cNvSpPr>
            <a:spLocks noGrp="1"/>
          </p:cNvSpPr>
          <p:nvPr>
            <p:ph type="pic" sz="quarter" idx="17"/>
          </p:nvPr>
        </p:nvSpPr>
        <p:spPr>
          <a:xfrm>
            <a:off x="479425" y="3954463"/>
            <a:ext cx="2556000" cy="1440000"/>
          </a:xfrm>
          <a:solidFill>
            <a:schemeClr val="bg2"/>
          </a:solidFill>
        </p:spPr>
        <p:txBody>
          <a:bodyPr/>
          <a:lstStyle>
            <a:lvl1pPr>
              <a:defRPr sz="1200"/>
            </a:lvl1pPr>
          </a:lstStyle>
          <a:p>
            <a:r>
              <a:rPr lang="en-US"/>
              <a:t>Click icon to add picture</a:t>
            </a:r>
          </a:p>
        </p:txBody>
      </p:sp>
      <p:sp>
        <p:nvSpPr>
          <p:cNvPr id="14" name="Text Placeholder 10">
            <a:extLst>
              <a:ext uri="{FF2B5EF4-FFF2-40B4-BE49-F238E27FC236}">
                <a16:creationId xmlns:a16="http://schemas.microsoft.com/office/drawing/2014/main" id="{6EC46B79-6B50-65DD-70B5-34913FB087D1}"/>
              </a:ext>
            </a:extLst>
          </p:cNvPr>
          <p:cNvSpPr>
            <a:spLocks noGrp="1"/>
          </p:cNvSpPr>
          <p:nvPr>
            <p:ph type="body" sz="quarter" idx="18"/>
          </p:nvPr>
        </p:nvSpPr>
        <p:spPr>
          <a:xfrm>
            <a:off x="479550" y="5468938"/>
            <a:ext cx="2555875" cy="552450"/>
          </a:xfrm>
        </p:spPr>
        <p:txBody>
          <a:bodyPr/>
          <a:lstStyle>
            <a:lvl1pPr>
              <a:spcBef>
                <a:spcPts val="0"/>
              </a:spcBef>
              <a:defRPr sz="1200"/>
            </a:lvl1pPr>
          </a:lstStyle>
          <a:p>
            <a:pPr lvl="0"/>
            <a:r>
              <a:rPr lang="en-US"/>
              <a:t>Click to edit Master text styles</a:t>
            </a:r>
          </a:p>
        </p:txBody>
      </p:sp>
      <p:sp>
        <p:nvSpPr>
          <p:cNvPr id="15" name="Picture Placeholder 6">
            <a:extLst>
              <a:ext uri="{FF2B5EF4-FFF2-40B4-BE49-F238E27FC236}">
                <a16:creationId xmlns:a16="http://schemas.microsoft.com/office/drawing/2014/main" id="{BC3FED77-F485-05A0-68F8-2FCB28AD5824}"/>
              </a:ext>
            </a:extLst>
          </p:cNvPr>
          <p:cNvSpPr>
            <a:spLocks noGrp="1"/>
          </p:cNvSpPr>
          <p:nvPr>
            <p:ph type="pic" sz="quarter" idx="19"/>
          </p:nvPr>
        </p:nvSpPr>
        <p:spPr>
          <a:xfrm>
            <a:off x="3395413" y="3954463"/>
            <a:ext cx="2556000" cy="1440000"/>
          </a:xfrm>
          <a:solidFill>
            <a:schemeClr val="bg2"/>
          </a:solidFill>
        </p:spPr>
        <p:txBody>
          <a:bodyPr/>
          <a:lstStyle>
            <a:lvl1pPr>
              <a:defRPr sz="1200"/>
            </a:lvl1pPr>
          </a:lstStyle>
          <a:p>
            <a:r>
              <a:rPr lang="en-US"/>
              <a:t>Click icon to add picture</a:t>
            </a:r>
          </a:p>
        </p:txBody>
      </p:sp>
      <p:sp>
        <p:nvSpPr>
          <p:cNvPr id="16" name="Text Placeholder 10">
            <a:extLst>
              <a:ext uri="{FF2B5EF4-FFF2-40B4-BE49-F238E27FC236}">
                <a16:creationId xmlns:a16="http://schemas.microsoft.com/office/drawing/2014/main" id="{D07AE244-1E1D-E7FD-8362-32AE16EEDC8B}"/>
              </a:ext>
            </a:extLst>
          </p:cNvPr>
          <p:cNvSpPr>
            <a:spLocks noGrp="1"/>
          </p:cNvSpPr>
          <p:nvPr>
            <p:ph type="body" sz="quarter" idx="20"/>
          </p:nvPr>
        </p:nvSpPr>
        <p:spPr>
          <a:xfrm>
            <a:off x="3395538" y="5468938"/>
            <a:ext cx="2555875" cy="552450"/>
          </a:xfrm>
        </p:spPr>
        <p:txBody>
          <a:bodyPr/>
          <a:lstStyle>
            <a:lvl1pPr>
              <a:spcBef>
                <a:spcPts val="0"/>
              </a:spcBef>
              <a:defRPr sz="1200"/>
            </a:lvl1pPr>
          </a:lstStyle>
          <a:p>
            <a:pPr lvl="0"/>
            <a:r>
              <a:rPr lang="en-US"/>
              <a:t>Click to edit Master text styles</a:t>
            </a:r>
          </a:p>
        </p:txBody>
      </p:sp>
      <p:sp>
        <p:nvSpPr>
          <p:cNvPr id="17" name="Picture Placeholder 6">
            <a:extLst>
              <a:ext uri="{FF2B5EF4-FFF2-40B4-BE49-F238E27FC236}">
                <a16:creationId xmlns:a16="http://schemas.microsoft.com/office/drawing/2014/main" id="{854B32E2-BC7F-9654-D57A-88BF5A7117C3}"/>
              </a:ext>
            </a:extLst>
          </p:cNvPr>
          <p:cNvSpPr>
            <a:spLocks noGrp="1"/>
          </p:cNvSpPr>
          <p:nvPr>
            <p:ph type="pic" sz="quarter" idx="21"/>
          </p:nvPr>
        </p:nvSpPr>
        <p:spPr>
          <a:xfrm>
            <a:off x="6256338" y="3954463"/>
            <a:ext cx="2556000" cy="1440000"/>
          </a:xfrm>
          <a:solidFill>
            <a:schemeClr val="bg2"/>
          </a:solidFill>
        </p:spPr>
        <p:txBody>
          <a:bodyPr/>
          <a:lstStyle>
            <a:lvl1pPr>
              <a:defRPr sz="1200"/>
            </a:lvl1pPr>
          </a:lstStyle>
          <a:p>
            <a:r>
              <a:rPr lang="en-US"/>
              <a:t>Click icon to add picture</a:t>
            </a:r>
          </a:p>
        </p:txBody>
      </p:sp>
      <p:sp>
        <p:nvSpPr>
          <p:cNvPr id="18" name="Text Placeholder 10">
            <a:extLst>
              <a:ext uri="{FF2B5EF4-FFF2-40B4-BE49-F238E27FC236}">
                <a16:creationId xmlns:a16="http://schemas.microsoft.com/office/drawing/2014/main" id="{592C62DC-29FD-3CD0-ABAF-1A107B5C75AF}"/>
              </a:ext>
            </a:extLst>
          </p:cNvPr>
          <p:cNvSpPr>
            <a:spLocks noGrp="1"/>
          </p:cNvSpPr>
          <p:nvPr>
            <p:ph type="body" sz="quarter" idx="22"/>
          </p:nvPr>
        </p:nvSpPr>
        <p:spPr>
          <a:xfrm>
            <a:off x="6256463" y="5468938"/>
            <a:ext cx="2555875" cy="552450"/>
          </a:xfrm>
        </p:spPr>
        <p:txBody>
          <a:bodyPr/>
          <a:lstStyle>
            <a:lvl1pPr>
              <a:spcBef>
                <a:spcPts val="0"/>
              </a:spcBef>
              <a:defRPr sz="1200"/>
            </a:lvl1pPr>
          </a:lstStyle>
          <a:p>
            <a:pPr lvl="0"/>
            <a:r>
              <a:rPr lang="en-US"/>
              <a:t>Click to edit Master text styles</a:t>
            </a:r>
          </a:p>
        </p:txBody>
      </p:sp>
      <p:sp>
        <p:nvSpPr>
          <p:cNvPr id="19" name="Picture Placeholder 6">
            <a:extLst>
              <a:ext uri="{FF2B5EF4-FFF2-40B4-BE49-F238E27FC236}">
                <a16:creationId xmlns:a16="http://schemas.microsoft.com/office/drawing/2014/main" id="{D5A00B6E-5F42-D384-4336-2E97C736C571}"/>
              </a:ext>
            </a:extLst>
          </p:cNvPr>
          <p:cNvSpPr>
            <a:spLocks noGrp="1"/>
          </p:cNvSpPr>
          <p:nvPr>
            <p:ph type="pic" sz="quarter" idx="23"/>
          </p:nvPr>
        </p:nvSpPr>
        <p:spPr>
          <a:xfrm>
            <a:off x="9156575" y="3954463"/>
            <a:ext cx="2556000" cy="1440000"/>
          </a:xfrm>
          <a:solidFill>
            <a:schemeClr val="bg2"/>
          </a:solidFill>
        </p:spPr>
        <p:txBody>
          <a:bodyPr/>
          <a:lstStyle>
            <a:lvl1pPr>
              <a:defRPr sz="1200"/>
            </a:lvl1pPr>
          </a:lstStyle>
          <a:p>
            <a:r>
              <a:rPr lang="en-US"/>
              <a:t>Click icon to add picture</a:t>
            </a:r>
          </a:p>
        </p:txBody>
      </p:sp>
      <p:sp>
        <p:nvSpPr>
          <p:cNvPr id="20" name="Text Placeholder 10">
            <a:extLst>
              <a:ext uri="{FF2B5EF4-FFF2-40B4-BE49-F238E27FC236}">
                <a16:creationId xmlns:a16="http://schemas.microsoft.com/office/drawing/2014/main" id="{8B2938D3-CD80-084B-0E4F-957208AE76ED}"/>
              </a:ext>
            </a:extLst>
          </p:cNvPr>
          <p:cNvSpPr>
            <a:spLocks noGrp="1"/>
          </p:cNvSpPr>
          <p:nvPr>
            <p:ph type="body" sz="quarter" idx="24"/>
          </p:nvPr>
        </p:nvSpPr>
        <p:spPr>
          <a:xfrm>
            <a:off x="9156700" y="5468938"/>
            <a:ext cx="2555875" cy="552450"/>
          </a:xfrm>
        </p:spPr>
        <p:txBody>
          <a:bodyPr/>
          <a:lstStyle>
            <a:lvl1pPr>
              <a:spcBef>
                <a:spcPts val="0"/>
              </a:spcBef>
              <a:defRPr sz="1200"/>
            </a:lvl1pPr>
          </a:lstStyle>
          <a:p>
            <a:pPr lvl="0"/>
            <a:r>
              <a:rPr lang="en-US"/>
              <a:t>Click to edit Master text styles</a:t>
            </a:r>
          </a:p>
        </p:txBody>
      </p:sp>
    </p:spTree>
    <p:extLst>
      <p:ext uri="{BB962C8B-B14F-4D97-AF65-F5344CB8AC3E}">
        <p14:creationId xmlns:p14="http://schemas.microsoft.com/office/powerpoint/2010/main" val="3352182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rtlCol="0" anchor="ctr"/>
          <a:lstStyle>
            <a:lvl1pPr>
              <a:defRPr sz="4000" b="0" i="0" cap="none" baseline="0"/>
            </a:lvl1pPr>
          </a:lstStyle>
          <a:p>
            <a:pPr rtl="0"/>
            <a:r>
              <a:rPr lang="en-GB" noProof="0"/>
              <a:t>Click to edit Master title style</a:t>
            </a:r>
            <a:endParaRPr lang="en-GB" noProof="0" dirty="0"/>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en-GB" noProof="0"/>
              <a:t>Click to edit Master text styles</a:t>
            </a:r>
          </a:p>
        </p:txBody>
      </p:sp>
      <p:sp>
        <p:nvSpPr>
          <p:cNvPr id="5" name="Content Placeholder 4"/>
          <p:cNvSpPr>
            <a:spLocks noGrp="1"/>
          </p:cNvSpPr>
          <p:nvPr>
            <p:ph sz="quarter" idx="2"/>
          </p:nvPr>
        </p:nvSpPr>
        <p:spPr>
          <a:xfrm>
            <a:off x="508000" y="2708519"/>
            <a:ext cx="5388864"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en-GB" noProof="0"/>
              <a:t>Click to edit Master text styles</a:t>
            </a:r>
          </a:p>
          <a:p>
            <a:pPr lvl="1" rtl="0" eaLnBrk="1" latinLnBrk="0" hangingPunct="1"/>
            <a:r>
              <a:rPr lang="en-GB" noProof="0"/>
              <a:t>Second level</a:t>
            </a:r>
          </a:p>
          <a:p>
            <a:pPr lvl="2" rtl="0" eaLnBrk="1" latinLnBrk="0" hangingPunct="1"/>
            <a:r>
              <a:rPr lang="en-GB" noProof="0"/>
              <a:t>Third level</a:t>
            </a:r>
          </a:p>
          <a:p>
            <a:pPr lvl="3" rtl="0" eaLnBrk="1" latinLnBrk="0" hangingPunct="1"/>
            <a:r>
              <a:rPr lang="en-GB" noProof="0"/>
              <a:t>Fourth level</a:t>
            </a:r>
          </a:p>
          <a:p>
            <a:pPr lvl="4" rtl="0" eaLnBrk="1" latinLnBrk="0" hangingPunct="1"/>
            <a:r>
              <a:rPr lang="en-GB" noProof="0"/>
              <a:t>Fifth level</a:t>
            </a:r>
            <a:endParaRPr kumimoji="0" lang="en-GB" noProof="0"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en-GB" noProof="0"/>
              <a:t>Click to edit Master text styles</a:t>
            </a:r>
          </a:p>
        </p:txBody>
      </p:sp>
      <p:sp>
        <p:nvSpPr>
          <p:cNvPr id="6" name="Content Placeholder 5"/>
          <p:cNvSpPr>
            <a:spLocks noGrp="1"/>
          </p:cNvSpPr>
          <p:nvPr>
            <p:ph sz="quarter" idx="4"/>
          </p:nvPr>
        </p:nvSpPr>
        <p:spPr>
          <a:xfrm>
            <a:off x="6291073" y="2708519"/>
            <a:ext cx="5389033"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en-GB" noProof="0"/>
              <a:t>Click to edit Master text styles</a:t>
            </a:r>
          </a:p>
          <a:p>
            <a:pPr lvl="1" rtl="0" eaLnBrk="1" latinLnBrk="0" hangingPunct="1"/>
            <a:r>
              <a:rPr lang="en-GB" noProof="0"/>
              <a:t>Second level</a:t>
            </a:r>
          </a:p>
          <a:p>
            <a:pPr lvl="2" rtl="0" eaLnBrk="1" latinLnBrk="0" hangingPunct="1"/>
            <a:r>
              <a:rPr lang="en-GB" noProof="0"/>
              <a:t>Third level</a:t>
            </a:r>
          </a:p>
          <a:p>
            <a:pPr lvl="3" rtl="0" eaLnBrk="1" latinLnBrk="0" hangingPunct="1"/>
            <a:r>
              <a:rPr lang="en-GB" noProof="0"/>
              <a:t>Fourth level</a:t>
            </a:r>
          </a:p>
          <a:p>
            <a:pPr lvl="4" rtl="0" eaLnBrk="1" latinLnBrk="0" hangingPunct="1"/>
            <a:r>
              <a:rPr lang="en-GB" noProof="0"/>
              <a:t>Fifth level</a:t>
            </a:r>
            <a:endParaRPr kumimoji="0" lang="en-GB" noProof="0" dirty="0"/>
          </a:p>
        </p:txBody>
      </p:sp>
      <p:sp>
        <p:nvSpPr>
          <p:cNvPr id="28" name="Footer Placeholder 27"/>
          <p:cNvSpPr>
            <a:spLocks noGrp="1"/>
          </p:cNvSpPr>
          <p:nvPr>
            <p:ph type="ftr" sz="quarter" idx="12"/>
          </p:nvPr>
        </p:nvSpPr>
        <p:spPr/>
        <p:txBody>
          <a:bodyPr rtlCol="0"/>
          <a:lstStyle/>
          <a:p>
            <a:pPr rtl="0"/>
            <a:r>
              <a:rPr lang="en-GB" noProof="0" dirty="0"/>
              <a:t>Add a footer</a:t>
            </a:r>
          </a:p>
        </p:txBody>
      </p:sp>
      <p:sp>
        <p:nvSpPr>
          <p:cNvPr id="26" name="Date Placeholder 25"/>
          <p:cNvSpPr>
            <a:spLocks noGrp="1"/>
          </p:cNvSpPr>
          <p:nvPr>
            <p:ph type="dt" sz="half" idx="10"/>
          </p:nvPr>
        </p:nvSpPr>
        <p:spPr/>
        <p:txBody>
          <a:bodyPr rtlCol="0"/>
          <a:lstStyle/>
          <a:p>
            <a:pPr rtl="0"/>
            <a:fld id="{8F8E4797-21F6-4D41-B035-97FEABB63BCE}" type="datetime1">
              <a:rPr lang="en-GB" noProof="0" smtClean="0"/>
              <a:t>22/01/2026</a:t>
            </a:fld>
            <a:endParaRPr lang="en-GB" noProof="0" dirty="0"/>
          </a:p>
        </p:txBody>
      </p:sp>
      <p:sp>
        <p:nvSpPr>
          <p:cNvPr id="27" name="Slide Number Placeholder 26"/>
          <p:cNvSpPr>
            <a:spLocks noGrp="1"/>
          </p:cNvSpPr>
          <p:nvPr>
            <p:ph type="sldNum" sz="quarter" idx="11"/>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D2A7-8432-56B8-D0EE-90B5EC5261EC}"/>
              </a:ext>
            </a:extLst>
          </p:cNvPr>
          <p:cNvSpPr>
            <a:spLocks noGrp="1"/>
          </p:cNvSpPr>
          <p:nvPr>
            <p:ph type="title"/>
          </p:nvPr>
        </p:nvSpPr>
        <p:spPr>
          <a:xfrm>
            <a:off x="479425" y="764828"/>
            <a:ext cx="11233150" cy="59640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047694B-C470-95BD-4987-FEB41A8DF615}"/>
              </a:ext>
            </a:extLst>
          </p:cNvPr>
          <p:cNvSpPr>
            <a:spLocks noGrp="1"/>
          </p:cNvSpPr>
          <p:nvPr>
            <p:ph idx="1"/>
          </p:nvPr>
        </p:nvSpPr>
        <p:spPr>
          <a:xfrm>
            <a:off x="497424" y="1700213"/>
            <a:ext cx="2088000" cy="2837668"/>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48DF08-684A-4F44-DA26-3BC7EE0E8055}"/>
              </a:ext>
            </a:extLst>
          </p:cNvPr>
          <p:cNvSpPr>
            <a:spLocks noGrp="1"/>
          </p:cNvSpPr>
          <p:nvPr>
            <p:ph type="dt" sz="half" idx="10"/>
          </p:nvPr>
        </p:nvSpPr>
        <p:spPr/>
        <p:txBody>
          <a:bodyPr/>
          <a:lstStyle/>
          <a:p>
            <a:fld id="{30697BEE-35C0-42BD-B174-DF6F249DD933}" type="datetime1">
              <a:rPr lang="en-US" smtClean="0"/>
              <a:t>1/22/2026</a:t>
            </a:fld>
            <a:endParaRPr lang="en-US"/>
          </a:p>
        </p:txBody>
      </p:sp>
      <p:sp>
        <p:nvSpPr>
          <p:cNvPr id="5" name="Footer Placeholder 4">
            <a:extLst>
              <a:ext uri="{FF2B5EF4-FFF2-40B4-BE49-F238E27FC236}">
                <a16:creationId xmlns:a16="http://schemas.microsoft.com/office/drawing/2014/main" id="{10475B57-80D7-9571-D342-20BDE53BA55B}"/>
              </a:ext>
            </a:extLst>
          </p:cNvPr>
          <p:cNvSpPr>
            <a:spLocks noGrp="1"/>
          </p:cNvSpPr>
          <p:nvPr>
            <p:ph type="ftr" sz="quarter" idx="11"/>
          </p:nvPr>
        </p:nvSpPr>
        <p:spPr/>
        <p:txBody>
          <a:bodyPr/>
          <a:lstStyle/>
          <a:p>
            <a:r>
              <a:rPr lang="en-US"/>
              <a:t>Tees Core Deck 2025</a:t>
            </a:r>
          </a:p>
        </p:txBody>
      </p:sp>
      <p:sp>
        <p:nvSpPr>
          <p:cNvPr id="6" name="Slide Number Placeholder 5">
            <a:extLst>
              <a:ext uri="{FF2B5EF4-FFF2-40B4-BE49-F238E27FC236}">
                <a16:creationId xmlns:a16="http://schemas.microsoft.com/office/drawing/2014/main" id="{5A09B55F-D56B-3503-F366-6D2A1D612A4C}"/>
              </a:ext>
            </a:extLst>
          </p:cNvPr>
          <p:cNvSpPr>
            <a:spLocks noGrp="1"/>
          </p:cNvSpPr>
          <p:nvPr>
            <p:ph type="sldNum" sz="quarter" idx="12"/>
          </p:nvPr>
        </p:nvSpPr>
        <p:spPr/>
        <p:txBody>
          <a:bodyPr/>
          <a:lstStyle/>
          <a:p>
            <a:fld id="{46A7597F-D7BB-493D-B14C-01FC04177727}" type="slidenum">
              <a:rPr lang="en-US" smtClean="0"/>
              <a:t>‹#›</a:t>
            </a:fld>
            <a:endParaRPr lang="en-US"/>
          </a:p>
        </p:txBody>
      </p:sp>
      <p:sp>
        <p:nvSpPr>
          <p:cNvPr id="7" name="Content Placeholder 2">
            <a:extLst>
              <a:ext uri="{FF2B5EF4-FFF2-40B4-BE49-F238E27FC236}">
                <a16:creationId xmlns:a16="http://schemas.microsoft.com/office/drawing/2014/main" id="{E5DDA271-8D0C-A140-0952-26070E20C132}"/>
              </a:ext>
            </a:extLst>
          </p:cNvPr>
          <p:cNvSpPr>
            <a:spLocks noGrp="1"/>
          </p:cNvSpPr>
          <p:nvPr>
            <p:ph idx="13"/>
          </p:nvPr>
        </p:nvSpPr>
        <p:spPr>
          <a:xfrm>
            <a:off x="7759532" y="1704276"/>
            <a:ext cx="1836000" cy="4317112"/>
          </a:xfrm>
        </p:spPr>
        <p:txBody>
          <a:bodyPr/>
          <a:lstStyle>
            <a:lvl1pPr>
              <a:defRPr sz="1100"/>
            </a:lvl1pPr>
            <a:lvl2pPr>
              <a:spcAft>
                <a:spcPts val="600"/>
              </a:spcAft>
              <a:defRPr sz="16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1031F001-8D6C-87AF-1819-BD28763290CD}"/>
              </a:ext>
            </a:extLst>
          </p:cNvPr>
          <p:cNvSpPr>
            <a:spLocks noGrp="1"/>
          </p:cNvSpPr>
          <p:nvPr>
            <p:ph idx="14"/>
          </p:nvPr>
        </p:nvSpPr>
        <p:spPr>
          <a:xfrm>
            <a:off x="3525446" y="1700213"/>
            <a:ext cx="1836000" cy="4317112"/>
          </a:xfrm>
        </p:spPr>
        <p:txBody>
          <a:bodyPr/>
          <a:lstStyle>
            <a:lvl1pPr>
              <a:defRPr sz="1100"/>
            </a:lvl1pPr>
            <a:lvl2pPr>
              <a:spcAft>
                <a:spcPts val="600"/>
              </a:spcAft>
              <a:defRPr sz="16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6DC6A82B-0689-9043-34AF-D91D2BB5FBC1}"/>
              </a:ext>
            </a:extLst>
          </p:cNvPr>
          <p:cNvSpPr>
            <a:spLocks noGrp="1"/>
          </p:cNvSpPr>
          <p:nvPr>
            <p:ph idx="16"/>
          </p:nvPr>
        </p:nvSpPr>
        <p:spPr>
          <a:xfrm>
            <a:off x="5642489" y="1700213"/>
            <a:ext cx="1836000" cy="4317112"/>
          </a:xfrm>
        </p:spPr>
        <p:txBody>
          <a:bodyPr/>
          <a:lstStyle>
            <a:lvl1pPr>
              <a:defRPr sz="1100"/>
            </a:lvl1pPr>
            <a:lvl2pPr>
              <a:spcAft>
                <a:spcPts val="600"/>
              </a:spcAft>
              <a:defRPr sz="16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3410F920-CF76-C026-DB0A-EDF473C7FC2E}"/>
              </a:ext>
            </a:extLst>
          </p:cNvPr>
          <p:cNvSpPr>
            <a:spLocks noGrp="1"/>
          </p:cNvSpPr>
          <p:nvPr>
            <p:ph idx="17"/>
          </p:nvPr>
        </p:nvSpPr>
        <p:spPr>
          <a:xfrm>
            <a:off x="9876575" y="1700213"/>
            <a:ext cx="1836000" cy="4317112"/>
          </a:xfrm>
        </p:spPr>
        <p:txBody>
          <a:bodyPr/>
          <a:lstStyle>
            <a:lvl1pPr>
              <a:defRPr sz="1100"/>
            </a:lvl1pPr>
            <a:lvl2pPr>
              <a:spcAft>
                <a:spcPts val="600"/>
              </a:spcAft>
              <a:defRPr sz="16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a:extLst>
              <a:ext uri="{FF2B5EF4-FFF2-40B4-BE49-F238E27FC236}">
                <a16:creationId xmlns:a16="http://schemas.microsoft.com/office/drawing/2014/main" id="{937CB2E6-088B-F88E-3FB6-7226C560A319}"/>
              </a:ext>
            </a:extLst>
          </p:cNvPr>
          <p:cNvSpPr>
            <a:spLocks noGrp="1"/>
          </p:cNvSpPr>
          <p:nvPr>
            <p:ph type="body" sz="quarter" idx="18" hasCustomPrompt="1"/>
          </p:nvPr>
        </p:nvSpPr>
        <p:spPr>
          <a:xfrm>
            <a:off x="479425" y="368300"/>
            <a:ext cx="5472113" cy="365125"/>
          </a:xfrm>
        </p:spPr>
        <p:txBody>
          <a:bodyPr/>
          <a:lstStyle>
            <a:lvl3pPr marL="0" indent="0">
              <a:buNone/>
              <a:defRPr/>
            </a:lvl3pPr>
          </a:lstStyle>
          <a:p>
            <a:pPr lvl="1"/>
            <a:r>
              <a:rPr lang="en-US" dirty="0"/>
              <a:t>Second level</a:t>
            </a:r>
          </a:p>
        </p:txBody>
      </p:sp>
    </p:spTree>
    <p:extLst>
      <p:ext uri="{BB962C8B-B14F-4D97-AF65-F5344CB8AC3E}">
        <p14:creationId xmlns:p14="http://schemas.microsoft.com/office/powerpoint/2010/main" val="554043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page vide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E9E489-5DEE-D066-10F7-1A09C7E48C02}"/>
              </a:ext>
            </a:extLst>
          </p:cNvPr>
          <p:cNvSpPr>
            <a:spLocks noGrp="1"/>
          </p:cNvSpPr>
          <p:nvPr>
            <p:ph type="dt" sz="half" idx="10"/>
          </p:nvPr>
        </p:nvSpPr>
        <p:spPr/>
        <p:txBody>
          <a:bodyPr/>
          <a:lstStyle/>
          <a:p>
            <a:fld id="{03433AAA-4261-4788-B1FA-A1B8DDA5D729}" type="datetime1">
              <a:rPr lang="en-US" smtClean="0"/>
              <a:t>1/22/2026</a:t>
            </a:fld>
            <a:endParaRPr lang="en-US"/>
          </a:p>
        </p:txBody>
      </p:sp>
      <p:sp>
        <p:nvSpPr>
          <p:cNvPr id="3" name="Footer Placeholder 2">
            <a:extLst>
              <a:ext uri="{FF2B5EF4-FFF2-40B4-BE49-F238E27FC236}">
                <a16:creationId xmlns:a16="http://schemas.microsoft.com/office/drawing/2014/main" id="{E35602AC-1EF7-CAC0-68B6-202E38B9158E}"/>
              </a:ext>
            </a:extLst>
          </p:cNvPr>
          <p:cNvSpPr>
            <a:spLocks noGrp="1"/>
          </p:cNvSpPr>
          <p:nvPr>
            <p:ph type="ftr" sz="quarter" idx="11"/>
          </p:nvPr>
        </p:nvSpPr>
        <p:spPr/>
        <p:txBody>
          <a:bodyPr/>
          <a:lstStyle/>
          <a:p>
            <a:r>
              <a:rPr lang="en-US"/>
              <a:t>Tees Core Deck 2025</a:t>
            </a:r>
          </a:p>
        </p:txBody>
      </p:sp>
      <p:sp>
        <p:nvSpPr>
          <p:cNvPr id="4" name="Slide Number Placeholder 3">
            <a:extLst>
              <a:ext uri="{FF2B5EF4-FFF2-40B4-BE49-F238E27FC236}">
                <a16:creationId xmlns:a16="http://schemas.microsoft.com/office/drawing/2014/main" id="{715E0C99-D0E4-9764-1796-4E4AA2DD8738}"/>
              </a:ext>
            </a:extLst>
          </p:cNvPr>
          <p:cNvSpPr>
            <a:spLocks noGrp="1"/>
          </p:cNvSpPr>
          <p:nvPr>
            <p:ph type="sldNum" sz="quarter" idx="12"/>
          </p:nvPr>
        </p:nvSpPr>
        <p:spPr/>
        <p:txBody>
          <a:bodyPr/>
          <a:lstStyle/>
          <a:p>
            <a:fld id="{46A7597F-D7BB-493D-B14C-01FC04177727}" type="slidenum">
              <a:rPr lang="en-US" smtClean="0"/>
              <a:t>‹#›</a:t>
            </a:fld>
            <a:endParaRPr lang="en-US"/>
          </a:p>
        </p:txBody>
      </p:sp>
      <p:sp>
        <p:nvSpPr>
          <p:cNvPr id="6" name="Media Placeholder 5">
            <a:extLst>
              <a:ext uri="{FF2B5EF4-FFF2-40B4-BE49-F238E27FC236}">
                <a16:creationId xmlns:a16="http://schemas.microsoft.com/office/drawing/2014/main" id="{E73ED93F-3515-2402-8F50-178A54CF9160}"/>
              </a:ext>
            </a:extLst>
          </p:cNvPr>
          <p:cNvSpPr>
            <a:spLocks noGrp="1"/>
          </p:cNvSpPr>
          <p:nvPr>
            <p:ph type="media" sz="quarter" idx="13"/>
          </p:nvPr>
        </p:nvSpPr>
        <p:spPr>
          <a:xfrm>
            <a:off x="0" y="0"/>
            <a:ext cx="12192000" cy="6858000"/>
          </a:xfrm>
          <a:solidFill>
            <a:schemeClr val="bg2"/>
          </a:solidFill>
        </p:spPr>
        <p:txBody>
          <a:bodyPr/>
          <a:lstStyle/>
          <a:p>
            <a:r>
              <a:rPr lang="en-US"/>
              <a:t>Click icon to add media</a:t>
            </a:r>
            <a:endParaRPr lang="en-GB"/>
          </a:p>
        </p:txBody>
      </p:sp>
    </p:spTree>
    <p:extLst>
      <p:ext uri="{BB962C8B-B14F-4D97-AF65-F5344CB8AC3E}">
        <p14:creationId xmlns:p14="http://schemas.microsoft.com/office/powerpoint/2010/main" val="10510470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o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D2A7-8432-56B8-D0EE-90B5EC5261EC}"/>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248DF08-684A-4F44-DA26-3BC7EE0E8055}"/>
              </a:ext>
            </a:extLst>
          </p:cNvPr>
          <p:cNvSpPr>
            <a:spLocks noGrp="1"/>
          </p:cNvSpPr>
          <p:nvPr>
            <p:ph type="dt" sz="half" idx="10"/>
          </p:nvPr>
        </p:nvSpPr>
        <p:spPr/>
        <p:txBody>
          <a:bodyPr/>
          <a:lstStyle/>
          <a:p>
            <a:fld id="{3ABC3942-D875-4481-B25D-7D60735BB3B4}" type="datetime1">
              <a:rPr lang="en-US" smtClean="0"/>
              <a:t>1/22/2026</a:t>
            </a:fld>
            <a:endParaRPr lang="en-US"/>
          </a:p>
        </p:txBody>
      </p:sp>
      <p:sp>
        <p:nvSpPr>
          <p:cNvPr id="5" name="Footer Placeholder 4">
            <a:extLst>
              <a:ext uri="{FF2B5EF4-FFF2-40B4-BE49-F238E27FC236}">
                <a16:creationId xmlns:a16="http://schemas.microsoft.com/office/drawing/2014/main" id="{10475B57-80D7-9571-D342-20BDE53BA55B}"/>
              </a:ext>
            </a:extLst>
          </p:cNvPr>
          <p:cNvSpPr>
            <a:spLocks noGrp="1"/>
          </p:cNvSpPr>
          <p:nvPr>
            <p:ph type="ftr" sz="quarter" idx="11"/>
          </p:nvPr>
        </p:nvSpPr>
        <p:spPr/>
        <p:txBody>
          <a:bodyPr/>
          <a:lstStyle/>
          <a:p>
            <a:r>
              <a:rPr lang="en-US"/>
              <a:t>Tees Core Deck 2025</a:t>
            </a:r>
            <a:endParaRPr lang="en-US" dirty="0"/>
          </a:p>
        </p:txBody>
      </p:sp>
      <p:sp>
        <p:nvSpPr>
          <p:cNvPr id="6" name="Slide Number Placeholder 5">
            <a:extLst>
              <a:ext uri="{FF2B5EF4-FFF2-40B4-BE49-F238E27FC236}">
                <a16:creationId xmlns:a16="http://schemas.microsoft.com/office/drawing/2014/main" id="{5A09B55F-D56B-3503-F366-6D2A1D612A4C}"/>
              </a:ext>
            </a:extLst>
          </p:cNvPr>
          <p:cNvSpPr>
            <a:spLocks noGrp="1"/>
          </p:cNvSpPr>
          <p:nvPr>
            <p:ph type="sldNum" sz="quarter" idx="12"/>
          </p:nvPr>
        </p:nvSpPr>
        <p:spPr/>
        <p:txBody>
          <a:bodyPr/>
          <a:lstStyle/>
          <a:p>
            <a:fld id="{46A7597F-D7BB-493D-B14C-01FC04177727}" type="slidenum">
              <a:rPr lang="en-US" smtClean="0"/>
              <a:t>‹#›</a:t>
            </a:fld>
            <a:endParaRPr lang="en-US"/>
          </a:p>
        </p:txBody>
      </p:sp>
      <p:sp>
        <p:nvSpPr>
          <p:cNvPr id="7" name="Media Placeholder 5">
            <a:extLst>
              <a:ext uri="{FF2B5EF4-FFF2-40B4-BE49-F238E27FC236}">
                <a16:creationId xmlns:a16="http://schemas.microsoft.com/office/drawing/2014/main" id="{BCAF6285-75CF-8640-A9DF-2CAD71BEE1B8}"/>
              </a:ext>
            </a:extLst>
          </p:cNvPr>
          <p:cNvSpPr>
            <a:spLocks noGrp="1"/>
          </p:cNvSpPr>
          <p:nvPr>
            <p:ph type="media" sz="quarter" idx="13"/>
          </p:nvPr>
        </p:nvSpPr>
        <p:spPr>
          <a:xfrm>
            <a:off x="479425" y="1700213"/>
            <a:ext cx="7682089" cy="4321175"/>
          </a:xfrm>
          <a:solidFill>
            <a:schemeClr val="bg2"/>
          </a:solidFill>
        </p:spPr>
        <p:txBody>
          <a:bodyPr/>
          <a:lstStyle/>
          <a:p>
            <a:r>
              <a:rPr lang="en-US"/>
              <a:t>Click icon to add media</a:t>
            </a:r>
            <a:endParaRPr lang="en-GB"/>
          </a:p>
        </p:txBody>
      </p:sp>
      <p:sp>
        <p:nvSpPr>
          <p:cNvPr id="8" name="Content Placeholder 2">
            <a:extLst>
              <a:ext uri="{FF2B5EF4-FFF2-40B4-BE49-F238E27FC236}">
                <a16:creationId xmlns:a16="http://schemas.microsoft.com/office/drawing/2014/main" id="{02835C44-9C30-C5E7-E661-B35AF2959CC5}"/>
              </a:ext>
            </a:extLst>
          </p:cNvPr>
          <p:cNvSpPr>
            <a:spLocks noGrp="1"/>
          </p:cNvSpPr>
          <p:nvPr>
            <p:ph idx="14"/>
          </p:nvPr>
        </p:nvSpPr>
        <p:spPr>
          <a:xfrm>
            <a:off x="8483229" y="1700212"/>
            <a:ext cx="3229348"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2469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o and Content Dark">
    <p:bg>
      <p:bgPr>
        <a:solidFill>
          <a:srgbClr val="331D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D2A7-8432-56B8-D0EE-90B5EC5261E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248DF08-684A-4F44-DA26-3BC7EE0E8055}"/>
              </a:ext>
            </a:extLst>
          </p:cNvPr>
          <p:cNvSpPr>
            <a:spLocks noGrp="1"/>
          </p:cNvSpPr>
          <p:nvPr>
            <p:ph type="dt" sz="half" idx="10"/>
          </p:nvPr>
        </p:nvSpPr>
        <p:spPr/>
        <p:txBody>
          <a:bodyPr/>
          <a:lstStyle>
            <a:lvl1pPr>
              <a:defRPr>
                <a:solidFill>
                  <a:schemeClr val="bg1"/>
                </a:solidFill>
              </a:defRPr>
            </a:lvl1pPr>
          </a:lstStyle>
          <a:p>
            <a:fld id="{000CA741-D7CF-471A-B67B-D4D1A31F2170}" type="datetime1">
              <a:rPr lang="en-US" smtClean="0"/>
              <a:t>1/22/2026</a:t>
            </a:fld>
            <a:endParaRPr lang="en-US"/>
          </a:p>
        </p:txBody>
      </p:sp>
      <p:sp>
        <p:nvSpPr>
          <p:cNvPr id="5" name="Footer Placeholder 4">
            <a:extLst>
              <a:ext uri="{FF2B5EF4-FFF2-40B4-BE49-F238E27FC236}">
                <a16:creationId xmlns:a16="http://schemas.microsoft.com/office/drawing/2014/main" id="{10475B57-80D7-9571-D342-20BDE53BA55B}"/>
              </a:ext>
            </a:extLst>
          </p:cNvPr>
          <p:cNvSpPr>
            <a:spLocks noGrp="1"/>
          </p:cNvSpPr>
          <p:nvPr>
            <p:ph type="ftr" sz="quarter" idx="11"/>
          </p:nvPr>
        </p:nvSpPr>
        <p:spPr/>
        <p:txBody>
          <a:bodyPr/>
          <a:lstStyle>
            <a:lvl1pPr>
              <a:defRPr>
                <a:solidFill>
                  <a:schemeClr val="bg1"/>
                </a:solidFill>
              </a:defRPr>
            </a:lvl1pPr>
          </a:lstStyle>
          <a:p>
            <a:r>
              <a:rPr lang="en-US"/>
              <a:t>Tees Core Deck 2025</a:t>
            </a:r>
            <a:endParaRPr lang="en-US" dirty="0"/>
          </a:p>
        </p:txBody>
      </p:sp>
      <p:sp>
        <p:nvSpPr>
          <p:cNvPr id="6" name="Slide Number Placeholder 5">
            <a:extLst>
              <a:ext uri="{FF2B5EF4-FFF2-40B4-BE49-F238E27FC236}">
                <a16:creationId xmlns:a16="http://schemas.microsoft.com/office/drawing/2014/main" id="{5A09B55F-D56B-3503-F366-6D2A1D612A4C}"/>
              </a:ext>
            </a:extLst>
          </p:cNvPr>
          <p:cNvSpPr>
            <a:spLocks noGrp="1"/>
          </p:cNvSpPr>
          <p:nvPr>
            <p:ph type="sldNum" sz="quarter" idx="12"/>
          </p:nvPr>
        </p:nvSpPr>
        <p:spPr/>
        <p:txBody>
          <a:bodyPr/>
          <a:lstStyle>
            <a:lvl1pPr>
              <a:defRPr>
                <a:solidFill>
                  <a:schemeClr val="bg1"/>
                </a:solidFill>
              </a:defRPr>
            </a:lvl1pPr>
          </a:lstStyle>
          <a:p>
            <a:fld id="{46A7597F-D7BB-493D-B14C-01FC04177727}" type="slidenum">
              <a:rPr lang="en-US" smtClean="0"/>
              <a:pPr/>
              <a:t>‹#›</a:t>
            </a:fld>
            <a:endParaRPr lang="en-US"/>
          </a:p>
        </p:txBody>
      </p:sp>
      <p:sp>
        <p:nvSpPr>
          <p:cNvPr id="7" name="Media Placeholder 5">
            <a:extLst>
              <a:ext uri="{FF2B5EF4-FFF2-40B4-BE49-F238E27FC236}">
                <a16:creationId xmlns:a16="http://schemas.microsoft.com/office/drawing/2014/main" id="{BCAF6285-75CF-8640-A9DF-2CAD71BEE1B8}"/>
              </a:ext>
            </a:extLst>
          </p:cNvPr>
          <p:cNvSpPr>
            <a:spLocks noGrp="1"/>
          </p:cNvSpPr>
          <p:nvPr>
            <p:ph type="media" sz="quarter" idx="13"/>
          </p:nvPr>
        </p:nvSpPr>
        <p:spPr>
          <a:xfrm>
            <a:off x="479425" y="1700213"/>
            <a:ext cx="7682089" cy="4321175"/>
          </a:xfrm>
          <a:solidFill>
            <a:schemeClr val="bg2"/>
          </a:solidFill>
        </p:spPr>
        <p:txBody>
          <a:bodyPr/>
          <a:lstStyle/>
          <a:p>
            <a:r>
              <a:rPr lang="en-US"/>
              <a:t>Click icon to add media</a:t>
            </a:r>
            <a:endParaRPr lang="en-GB"/>
          </a:p>
        </p:txBody>
      </p:sp>
      <p:sp>
        <p:nvSpPr>
          <p:cNvPr id="8" name="Content Placeholder 2">
            <a:extLst>
              <a:ext uri="{FF2B5EF4-FFF2-40B4-BE49-F238E27FC236}">
                <a16:creationId xmlns:a16="http://schemas.microsoft.com/office/drawing/2014/main" id="{02835C44-9C30-C5E7-E661-B35AF2959CC5}"/>
              </a:ext>
            </a:extLst>
          </p:cNvPr>
          <p:cNvSpPr>
            <a:spLocks noGrp="1"/>
          </p:cNvSpPr>
          <p:nvPr>
            <p:ph idx="14"/>
          </p:nvPr>
        </p:nvSpPr>
        <p:spPr>
          <a:xfrm>
            <a:off x="8483229" y="1700212"/>
            <a:ext cx="3229348" cy="43211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13964607-4251-C58D-0D9F-600D98442D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5065" y="6072996"/>
            <a:ext cx="756000" cy="756000"/>
          </a:xfrm>
          <a:prstGeom prst="rect">
            <a:avLst/>
          </a:prstGeom>
        </p:spPr>
      </p:pic>
    </p:spTree>
    <p:extLst>
      <p:ext uri="{BB962C8B-B14F-4D97-AF65-F5344CB8AC3E}">
        <p14:creationId xmlns:p14="http://schemas.microsoft.com/office/powerpoint/2010/main" val="21611354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B072-DD4C-F5D0-C4E9-5E673DA789D4}"/>
              </a:ext>
            </a:extLst>
          </p:cNvPr>
          <p:cNvSpPr>
            <a:spLocks noGrp="1"/>
          </p:cNvSpPr>
          <p:nvPr>
            <p:ph type="ctrTitle"/>
          </p:nvPr>
        </p:nvSpPr>
        <p:spPr>
          <a:xfrm>
            <a:off x="479425" y="368301"/>
            <a:ext cx="5616575" cy="905128"/>
          </a:xfrm>
        </p:spPr>
        <p:txBody>
          <a:bodyPr anchor="t" anchorCtr="0">
            <a:noAutofit/>
          </a:bodyPr>
          <a:lstStyle>
            <a:lvl1pPr algn="l">
              <a:defRPr sz="4200">
                <a:solidFill>
                  <a:schemeClr val="bg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AB7BDF0A-6A5A-0EC9-055D-7712AD75B345}"/>
              </a:ext>
            </a:extLst>
          </p:cNvPr>
          <p:cNvSpPr>
            <a:spLocks noGrp="1"/>
          </p:cNvSpPr>
          <p:nvPr>
            <p:ph type="dt" sz="half" idx="10"/>
          </p:nvPr>
        </p:nvSpPr>
        <p:spPr/>
        <p:txBody>
          <a:bodyPr/>
          <a:lstStyle/>
          <a:p>
            <a:fld id="{15F7E3C7-C3B7-4F9A-8736-6A8897CBE578}" type="datetime1">
              <a:rPr lang="en-US" smtClean="0"/>
              <a:t>1/22/2026</a:t>
            </a:fld>
            <a:endParaRPr lang="en-US"/>
          </a:p>
        </p:txBody>
      </p:sp>
      <p:sp>
        <p:nvSpPr>
          <p:cNvPr id="5" name="Footer Placeholder 4">
            <a:extLst>
              <a:ext uri="{FF2B5EF4-FFF2-40B4-BE49-F238E27FC236}">
                <a16:creationId xmlns:a16="http://schemas.microsoft.com/office/drawing/2014/main" id="{66F3B98E-836C-241A-FD92-FACE3EB7EA41}"/>
              </a:ext>
            </a:extLst>
          </p:cNvPr>
          <p:cNvSpPr>
            <a:spLocks noGrp="1"/>
          </p:cNvSpPr>
          <p:nvPr>
            <p:ph type="ftr" sz="quarter" idx="11"/>
          </p:nvPr>
        </p:nvSpPr>
        <p:spPr/>
        <p:txBody>
          <a:bodyPr/>
          <a:lstStyle>
            <a:lvl1pPr>
              <a:defRPr>
                <a:solidFill>
                  <a:schemeClr val="bg1"/>
                </a:solidFill>
              </a:defRPr>
            </a:lvl1pPr>
          </a:lstStyle>
          <a:p>
            <a:r>
              <a:rPr lang="en-US"/>
              <a:t>Tees Core Deck 2025</a:t>
            </a:r>
          </a:p>
        </p:txBody>
      </p:sp>
      <p:sp>
        <p:nvSpPr>
          <p:cNvPr id="6" name="Slide Number Placeholder 5">
            <a:extLst>
              <a:ext uri="{FF2B5EF4-FFF2-40B4-BE49-F238E27FC236}">
                <a16:creationId xmlns:a16="http://schemas.microsoft.com/office/drawing/2014/main" id="{965AB419-39D9-4ADD-CBF0-93D312EAE717}"/>
              </a:ext>
            </a:extLst>
          </p:cNvPr>
          <p:cNvSpPr>
            <a:spLocks noGrp="1"/>
          </p:cNvSpPr>
          <p:nvPr>
            <p:ph type="sldNum" sz="quarter" idx="12"/>
          </p:nvPr>
        </p:nvSpPr>
        <p:spPr/>
        <p:txBody>
          <a:bodyPr/>
          <a:lstStyle>
            <a:lvl1pPr>
              <a:defRPr>
                <a:solidFill>
                  <a:schemeClr val="bg1"/>
                </a:solidFill>
              </a:defRPr>
            </a:lvl1pPr>
          </a:lstStyle>
          <a:p>
            <a:fld id="{46A7597F-D7BB-493D-B14C-01FC04177727}" type="slidenum">
              <a:rPr lang="en-US" smtClean="0"/>
              <a:pPr/>
              <a:t>‹#›</a:t>
            </a:fld>
            <a:endParaRPr lang="en-US" dirty="0"/>
          </a:p>
        </p:txBody>
      </p:sp>
      <p:pic>
        <p:nvPicPr>
          <p:cNvPr id="3" name="Graphic 2">
            <a:extLst>
              <a:ext uri="{FF2B5EF4-FFF2-40B4-BE49-F238E27FC236}">
                <a16:creationId xmlns:a16="http://schemas.microsoft.com/office/drawing/2014/main" id="{A4AA3AEC-05B4-5EA8-9DA2-201229EC9F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5065" y="6072996"/>
            <a:ext cx="756000" cy="756000"/>
          </a:xfrm>
          <a:prstGeom prst="rect">
            <a:avLst/>
          </a:prstGeom>
        </p:spPr>
      </p:pic>
      <p:sp>
        <p:nvSpPr>
          <p:cNvPr id="8" name="Text Placeholder 7">
            <a:extLst>
              <a:ext uri="{FF2B5EF4-FFF2-40B4-BE49-F238E27FC236}">
                <a16:creationId xmlns:a16="http://schemas.microsoft.com/office/drawing/2014/main" id="{71D43BE6-BB24-7088-A496-1851D549902B}"/>
              </a:ext>
            </a:extLst>
          </p:cNvPr>
          <p:cNvSpPr>
            <a:spLocks noGrp="1"/>
          </p:cNvSpPr>
          <p:nvPr>
            <p:ph type="body" sz="quarter" idx="13"/>
          </p:nvPr>
        </p:nvSpPr>
        <p:spPr>
          <a:xfrm>
            <a:off x="479425" y="2592000"/>
            <a:ext cx="3382963" cy="3455609"/>
          </a:xfrm>
        </p:spPr>
        <p:txBody>
          <a:bodyPr/>
          <a:lstStyle>
            <a:lvl1pPr>
              <a:defRPr>
                <a:solidFill>
                  <a:schemeClr val="bg1"/>
                </a:solidFill>
              </a:defRPr>
            </a:lvl1pPr>
            <a:lvl2pPr>
              <a:defRPr sz="18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a:extLst>
              <a:ext uri="{FF2B5EF4-FFF2-40B4-BE49-F238E27FC236}">
                <a16:creationId xmlns:a16="http://schemas.microsoft.com/office/drawing/2014/main" id="{0A87088E-4F18-5E5D-00D1-58B813A7E3AE}"/>
              </a:ext>
            </a:extLst>
          </p:cNvPr>
          <p:cNvSpPr>
            <a:spLocks noGrp="1"/>
          </p:cNvSpPr>
          <p:nvPr>
            <p:ph type="body" sz="quarter" idx="14"/>
          </p:nvPr>
        </p:nvSpPr>
        <p:spPr>
          <a:xfrm>
            <a:off x="4404518" y="2592000"/>
            <a:ext cx="3382963" cy="3455609"/>
          </a:xfrm>
        </p:spPr>
        <p:txBody>
          <a:bodyPr/>
          <a:lstStyle>
            <a:lvl1pPr>
              <a:defRPr>
                <a:solidFill>
                  <a:schemeClr val="bg1"/>
                </a:solidFill>
              </a:defRPr>
            </a:lvl1pPr>
            <a:lvl2pPr>
              <a:defRPr sz="18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5932207C-0F84-4D83-9EBE-11BB7567EB40}"/>
              </a:ext>
            </a:extLst>
          </p:cNvPr>
          <p:cNvSpPr>
            <a:spLocks noGrp="1"/>
          </p:cNvSpPr>
          <p:nvPr>
            <p:ph type="body" sz="quarter" idx="15"/>
          </p:nvPr>
        </p:nvSpPr>
        <p:spPr>
          <a:xfrm>
            <a:off x="8329611" y="2592000"/>
            <a:ext cx="3382963" cy="3455609"/>
          </a:xfrm>
        </p:spPr>
        <p:txBody>
          <a:bodyPr/>
          <a:lstStyle>
            <a:lvl1pPr>
              <a:defRPr>
                <a:solidFill>
                  <a:schemeClr val="bg1"/>
                </a:solidFill>
              </a:defRPr>
            </a:lvl1pPr>
            <a:lvl2pPr>
              <a:defRPr sz="18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yellow teardrops on a black background&#10;&#10;Description automatically generated">
            <a:extLst>
              <a:ext uri="{FF2B5EF4-FFF2-40B4-BE49-F238E27FC236}">
                <a16:creationId xmlns:a16="http://schemas.microsoft.com/office/drawing/2014/main" id="{C2F4FE7D-F7A8-B43E-2B51-4566B84693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9425" y="2088000"/>
            <a:ext cx="576073" cy="405385"/>
          </a:xfrm>
          <a:prstGeom prst="rect">
            <a:avLst/>
          </a:prstGeom>
        </p:spPr>
      </p:pic>
      <p:pic>
        <p:nvPicPr>
          <p:cNvPr id="13" name="Picture 12" descr="A yellow teardrops on a black background&#10;&#10;Description automatically generated">
            <a:extLst>
              <a:ext uri="{FF2B5EF4-FFF2-40B4-BE49-F238E27FC236}">
                <a16:creationId xmlns:a16="http://schemas.microsoft.com/office/drawing/2014/main" id="{68A23C7F-744F-1591-57DC-88ADB6E73F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04518" y="2088000"/>
            <a:ext cx="576073" cy="405385"/>
          </a:xfrm>
          <a:prstGeom prst="rect">
            <a:avLst/>
          </a:prstGeom>
        </p:spPr>
      </p:pic>
      <p:pic>
        <p:nvPicPr>
          <p:cNvPr id="14" name="Picture 13" descr="A yellow teardrops on a black background&#10;&#10;Description automatically generated">
            <a:extLst>
              <a:ext uri="{FF2B5EF4-FFF2-40B4-BE49-F238E27FC236}">
                <a16:creationId xmlns:a16="http://schemas.microsoft.com/office/drawing/2014/main" id="{AA4E5213-7DD8-CADD-6AE6-5B848A8C15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29611" y="2088000"/>
            <a:ext cx="576073" cy="405385"/>
          </a:xfrm>
          <a:prstGeom prst="rect">
            <a:avLst/>
          </a:prstGeom>
        </p:spPr>
      </p:pic>
    </p:spTree>
    <p:extLst>
      <p:ext uri="{BB962C8B-B14F-4D97-AF65-F5344CB8AC3E}">
        <p14:creationId xmlns:p14="http://schemas.microsoft.com/office/powerpoint/2010/main" val="2890307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and Image Layout">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5E69AC-1AEB-195A-8EDE-AE7ABF462036}"/>
              </a:ext>
            </a:extLst>
          </p:cNvPr>
          <p:cNvSpPr/>
          <p:nvPr userDrawn="1"/>
        </p:nvSpPr>
        <p:spPr>
          <a:xfrm>
            <a:off x="6096000" y="3429000"/>
            <a:ext cx="6096000" cy="3429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2"/>
              </a:solidFill>
            </a:endParaRPr>
          </a:p>
        </p:txBody>
      </p:sp>
      <p:sp>
        <p:nvSpPr>
          <p:cNvPr id="2" name="Title 1">
            <a:extLst>
              <a:ext uri="{FF2B5EF4-FFF2-40B4-BE49-F238E27FC236}">
                <a16:creationId xmlns:a16="http://schemas.microsoft.com/office/drawing/2014/main" id="{6658D2A7-8432-56B8-D0EE-90B5EC5261EC}"/>
              </a:ext>
            </a:extLst>
          </p:cNvPr>
          <p:cNvSpPr>
            <a:spLocks noGrp="1"/>
          </p:cNvSpPr>
          <p:nvPr>
            <p:ph type="title"/>
          </p:nvPr>
        </p:nvSpPr>
        <p:spPr>
          <a:xfrm>
            <a:off x="479425" y="365126"/>
            <a:ext cx="5472113" cy="106789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047694B-C470-95BD-4987-FEB41A8DF615}"/>
              </a:ext>
            </a:extLst>
          </p:cNvPr>
          <p:cNvSpPr>
            <a:spLocks noGrp="1"/>
          </p:cNvSpPr>
          <p:nvPr>
            <p:ph idx="1"/>
          </p:nvPr>
        </p:nvSpPr>
        <p:spPr>
          <a:xfrm>
            <a:off x="479425" y="1700213"/>
            <a:ext cx="5472113" cy="4321175"/>
          </a:xfrm>
        </p:spPr>
        <p:txBody>
          <a:bodyPr/>
          <a:lstStyle>
            <a:lvl1pPr>
              <a:spcBef>
                <a:spcPts val="0"/>
              </a:spcBef>
              <a:spcAft>
                <a:spcPts val="1200"/>
              </a:spcAft>
              <a:defRPr sz="1600">
                <a:solidFill>
                  <a:schemeClr val="bg1"/>
                </a:solidFill>
              </a:defRPr>
            </a:lvl1pPr>
            <a:lvl2pPr>
              <a:defRPr>
                <a:solidFill>
                  <a:schemeClr val="bg1"/>
                </a:solidFill>
              </a:defRPr>
            </a:lvl2pPr>
            <a:lvl3pPr>
              <a:lnSpc>
                <a:spcPct val="100000"/>
              </a:lnSpc>
              <a:spcBef>
                <a:spcPts val="0"/>
              </a:spcBef>
              <a:spcAft>
                <a:spcPts val="1200"/>
              </a:spcAft>
              <a:defRPr sz="1600">
                <a:solidFill>
                  <a:schemeClr val="bg1"/>
                </a:solidFill>
              </a:defRPr>
            </a:lvl3pPr>
            <a:lvl4pPr marL="177800" indent="-177800">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48DF08-684A-4F44-DA26-3BC7EE0E8055}"/>
              </a:ext>
            </a:extLst>
          </p:cNvPr>
          <p:cNvSpPr>
            <a:spLocks noGrp="1"/>
          </p:cNvSpPr>
          <p:nvPr>
            <p:ph type="dt" sz="half" idx="10"/>
          </p:nvPr>
        </p:nvSpPr>
        <p:spPr/>
        <p:txBody>
          <a:bodyPr/>
          <a:lstStyle>
            <a:lvl1pPr>
              <a:defRPr>
                <a:solidFill>
                  <a:schemeClr val="bg1"/>
                </a:solidFill>
              </a:defRPr>
            </a:lvl1pPr>
          </a:lstStyle>
          <a:p>
            <a:fld id="{DF2EE1E0-D27F-4C2C-9E1F-66677AC6B4B1}" type="datetime1">
              <a:rPr lang="en-US" smtClean="0"/>
              <a:t>1/22/2026</a:t>
            </a:fld>
            <a:endParaRPr lang="en-US"/>
          </a:p>
        </p:txBody>
      </p:sp>
      <p:sp>
        <p:nvSpPr>
          <p:cNvPr id="5" name="Footer Placeholder 4">
            <a:extLst>
              <a:ext uri="{FF2B5EF4-FFF2-40B4-BE49-F238E27FC236}">
                <a16:creationId xmlns:a16="http://schemas.microsoft.com/office/drawing/2014/main" id="{10475B57-80D7-9571-D342-20BDE53BA55B}"/>
              </a:ext>
            </a:extLst>
          </p:cNvPr>
          <p:cNvSpPr>
            <a:spLocks noGrp="1"/>
          </p:cNvSpPr>
          <p:nvPr>
            <p:ph type="ftr" sz="quarter" idx="11"/>
          </p:nvPr>
        </p:nvSpPr>
        <p:spPr/>
        <p:txBody>
          <a:bodyPr/>
          <a:lstStyle>
            <a:lvl1pPr>
              <a:defRPr>
                <a:solidFill>
                  <a:schemeClr val="bg1"/>
                </a:solidFill>
              </a:defRPr>
            </a:lvl1pPr>
          </a:lstStyle>
          <a:p>
            <a:r>
              <a:rPr lang="en-US"/>
              <a:t>Tees Core Deck 2025</a:t>
            </a:r>
          </a:p>
        </p:txBody>
      </p:sp>
      <p:sp>
        <p:nvSpPr>
          <p:cNvPr id="6" name="Slide Number Placeholder 5">
            <a:extLst>
              <a:ext uri="{FF2B5EF4-FFF2-40B4-BE49-F238E27FC236}">
                <a16:creationId xmlns:a16="http://schemas.microsoft.com/office/drawing/2014/main" id="{5A09B55F-D56B-3503-F366-6D2A1D612A4C}"/>
              </a:ext>
            </a:extLst>
          </p:cNvPr>
          <p:cNvSpPr>
            <a:spLocks noGrp="1"/>
          </p:cNvSpPr>
          <p:nvPr>
            <p:ph type="sldNum" sz="quarter" idx="12"/>
          </p:nvPr>
        </p:nvSpPr>
        <p:spPr/>
        <p:txBody>
          <a:bodyPr/>
          <a:lstStyle>
            <a:lvl1pPr>
              <a:defRPr>
                <a:solidFill>
                  <a:schemeClr val="bg1"/>
                </a:solidFill>
              </a:defRPr>
            </a:lvl1pPr>
          </a:lstStyle>
          <a:p>
            <a:fld id="{46A7597F-D7BB-493D-B14C-01FC04177727}" type="slidenum">
              <a:rPr lang="en-US" smtClean="0"/>
              <a:pPr/>
              <a:t>‹#›</a:t>
            </a:fld>
            <a:endParaRPr lang="en-US"/>
          </a:p>
        </p:txBody>
      </p:sp>
      <p:sp>
        <p:nvSpPr>
          <p:cNvPr id="9" name="Picture Placeholder 8">
            <a:extLst>
              <a:ext uri="{FF2B5EF4-FFF2-40B4-BE49-F238E27FC236}">
                <a16:creationId xmlns:a16="http://schemas.microsoft.com/office/drawing/2014/main" id="{CED6CE31-4053-DF80-D5BE-843A7AF62986}"/>
              </a:ext>
            </a:extLst>
          </p:cNvPr>
          <p:cNvSpPr>
            <a:spLocks noGrp="1"/>
          </p:cNvSpPr>
          <p:nvPr>
            <p:ph type="pic" sz="quarter" idx="13"/>
          </p:nvPr>
        </p:nvSpPr>
        <p:spPr>
          <a:xfrm>
            <a:off x="6096001" y="0"/>
            <a:ext cx="6096000" cy="3429000"/>
          </a:xfrm>
          <a:solidFill>
            <a:schemeClr val="bg2"/>
          </a:solidFill>
        </p:spPr>
        <p:txBody>
          <a:bodyPr/>
          <a:lstStyle>
            <a:lvl1pPr>
              <a:defRPr sz="1200"/>
            </a:lvl1pPr>
          </a:lstStyle>
          <a:p>
            <a:r>
              <a:rPr lang="en-US"/>
              <a:t>Click icon to add picture</a:t>
            </a:r>
          </a:p>
        </p:txBody>
      </p:sp>
      <p:sp>
        <p:nvSpPr>
          <p:cNvPr id="7" name="Content Placeholder 2">
            <a:extLst>
              <a:ext uri="{FF2B5EF4-FFF2-40B4-BE49-F238E27FC236}">
                <a16:creationId xmlns:a16="http://schemas.microsoft.com/office/drawing/2014/main" id="{83E00537-EF51-62F2-B5BF-441E30F45407}"/>
              </a:ext>
            </a:extLst>
          </p:cNvPr>
          <p:cNvSpPr>
            <a:spLocks noGrp="1"/>
          </p:cNvSpPr>
          <p:nvPr>
            <p:ph idx="14"/>
          </p:nvPr>
        </p:nvSpPr>
        <p:spPr>
          <a:xfrm>
            <a:off x="6502400" y="3683000"/>
            <a:ext cx="2193356" cy="2338388"/>
          </a:xfrm>
          <a:noFill/>
        </p:spPr>
        <p:txBody>
          <a:bodyPr/>
          <a:lstStyle>
            <a:lvl1pPr>
              <a:spcBef>
                <a:spcPts val="0"/>
              </a:spcBef>
              <a:spcAft>
                <a:spcPts val="1200"/>
              </a:spcAft>
              <a:defRPr sz="1200"/>
            </a:lvl1pPr>
            <a:lvl2pPr>
              <a:defRPr sz="1800"/>
            </a:lvl2pPr>
            <a:lvl3pPr>
              <a:lnSpc>
                <a:spcPct val="100000"/>
              </a:lnSpc>
              <a:spcBef>
                <a:spcPts val="0"/>
              </a:spcBef>
              <a:spcAft>
                <a:spcPts val="1200"/>
              </a:spcAft>
              <a:defRPr sz="1600"/>
            </a:lvl3pPr>
            <a:lvl4pPr marL="177800" indent="-17780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hart Placeholder 9">
            <a:extLst>
              <a:ext uri="{FF2B5EF4-FFF2-40B4-BE49-F238E27FC236}">
                <a16:creationId xmlns:a16="http://schemas.microsoft.com/office/drawing/2014/main" id="{6B113D35-D584-FEF0-DF07-CA3A16E1B19E}"/>
              </a:ext>
            </a:extLst>
          </p:cNvPr>
          <p:cNvSpPr>
            <a:spLocks noGrp="1"/>
          </p:cNvSpPr>
          <p:nvPr>
            <p:ph type="chart" sz="quarter" idx="15"/>
          </p:nvPr>
        </p:nvSpPr>
        <p:spPr>
          <a:xfrm>
            <a:off x="8840217" y="3683000"/>
            <a:ext cx="2872357" cy="2698750"/>
          </a:xfrm>
        </p:spPr>
        <p:txBody>
          <a:bodyPr/>
          <a:lstStyle/>
          <a:p>
            <a:r>
              <a:rPr lang="en-US"/>
              <a:t>Click icon to add chart</a:t>
            </a:r>
          </a:p>
        </p:txBody>
      </p:sp>
    </p:spTree>
    <p:extLst>
      <p:ext uri="{BB962C8B-B14F-4D97-AF65-F5344CB8AC3E}">
        <p14:creationId xmlns:p14="http://schemas.microsoft.com/office/powerpoint/2010/main" val="40795924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6"/>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328BA3F-E5C9-1C64-FA8D-7A4FC8DE74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6402489" cy="6021388"/>
          </a:xfrm>
          <a:prstGeom prst="rect">
            <a:avLst/>
          </a:prstGeom>
        </p:spPr>
      </p:pic>
      <p:pic>
        <p:nvPicPr>
          <p:cNvPr id="2" name="Graphic 1">
            <a:extLst>
              <a:ext uri="{FF2B5EF4-FFF2-40B4-BE49-F238E27FC236}">
                <a16:creationId xmlns:a16="http://schemas.microsoft.com/office/drawing/2014/main" id="{E6FF6FDA-0205-DB18-C40A-2BBFB4EF4DA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73022" y="151194"/>
            <a:ext cx="1438772" cy="1438772"/>
          </a:xfrm>
          <a:prstGeom prst="rect">
            <a:avLst/>
          </a:prstGeom>
        </p:spPr>
      </p:pic>
      <p:sp>
        <p:nvSpPr>
          <p:cNvPr id="3" name="Content Placeholder 8">
            <a:extLst>
              <a:ext uri="{FF2B5EF4-FFF2-40B4-BE49-F238E27FC236}">
                <a16:creationId xmlns:a16="http://schemas.microsoft.com/office/drawing/2014/main" id="{3DFB4055-B06B-6C31-306E-F2F463E12BED}"/>
              </a:ext>
            </a:extLst>
          </p:cNvPr>
          <p:cNvSpPr>
            <a:spLocks noGrp="1"/>
          </p:cNvSpPr>
          <p:nvPr>
            <p:ph sz="quarter" idx="13"/>
          </p:nvPr>
        </p:nvSpPr>
        <p:spPr>
          <a:xfrm>
            <a:off x="479425" y="2674962"/>
            <a:ext cx="3355596" cy="2408830"/>
          </a:xfrm>
        </p:spPr>
        <p:txBody>
          <a:bodyPr/>
          <a:lstStyle>
            <a:lvl1pPr>
              <a:spcBef>
                <a:spcPts val="0"/>
              </a:spcBef>
              <a:spcAft>
                <a:spcPts val="30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203FBF1F-FA92-0202-1533-D3FDB6420562}"/>
              </a:ext>
            </a:extLst>
          </p:cNvPr>
          <p:cNvSpPr>
            <a:spLocks noGrp="1"/>
          </p:cNvSpPr>
          <p:nvPr>
            <p:ph type="title"/>
          </p:nvPr>
        </p:nvSpPr>
        <p:spPr>
          <a:xfrm>
            <a:off x="479425" y="365127"/>
            <a:ext cx="5075986" cy="1964006"/>
          </a:xfrm>
        </p:spPr>
        <p:txBody>
          <a:bodyPr anchor="b" anchorCtr="0"/>
          <a:lstStyle>
            <a:lvl1pPr>
              <a:defRPr sz="32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6929648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D0509-7573-21DA-B971-D9031070828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46BAB13-79CE-939E-CBBE-9C64FA151068}"/>
              </a:ext>
            </a:extLst>
          </p:cNvPr>
          <p:cNvSpPr>
            <a:spLocks noGrp="1"/>
          </p:cNvSpPr>
          <p:nvPr>
            <p:ph type="dt" sz="half" idx="10"/>
          </p:nvPr>
        </p:nvSpPr>
        <p:spPr/>
        <p:txBody>
          <a:bodyPr/>
          <a:lstStyle/>
          <a:p>
            <a:fld id="{B8E7A227-2973-4E2E-A433-A46A7C4744D8}" type="datetime1">
              <a:rPr lang="en-US" smtClean="0"/>
              <a:t>1/22/2026</a:t>
            </a:fld>
            <a:endParaRPr lang="en-US"/>
          </a:p>
        </p:txBody>
      </p:sp>
      <p:sp>
        <p:nvSpPr>
          <p:cNvPr id="4" name="Footer Placeholder 3">
            <a:extLst>
              <a:ext uri="{FF2B5EF4-FFF2-40B4-BE49-F238E27FC236}">
                <a16:creationId xmlns:a16="http://schemas.microsoft.com/office/drawing/2014/main" id="{B8724A1D-C1BB-C83B-2632-FC2EE59FADF8}"/>
              </a:ext>
            </a:extLst>
          </p:cNvPr>
          <p:cNvSpPr>
            <a:spLocks noGrp="1"/>
          </p:cNvSpPr>
          <p:nvPr>
            <p:ph type="ftr" sz="quarter" idx="11"/>
          </p:nvPr>
        </p:nvSpPr>
        <p:spPr/>
        <p:txBody>
          <a:bodyPr/>
          <a:lstStyle/>
          <a:p>
            <a:r>
              <a:rPr lang="en-US"/>
              <a:t>Tees Core Deck 2025</a:t>
            </a:r>
          </a:p>
        </p:txBody>
      </p:sp>
      <p:sp>
        <p:nvSpPr>
          <p:cNvPr id="5" name="Slide Number Placeholder 4">
            <a:extLst>
              <a:ext uri="{FF2B5EF4-FFF2-40B4-BE49-F238E27FC236}">
                <a16:creationId xmlns:a16="http://schemas.microsoft.com/office/drawing/2014/main" id="{5DB3E9E4-862A-EE12-0F39-F5F6C95087D5}"/>
              </a:ext>
            </a:extLst>
          </p:cNvPr>
          <p:cNvSpPr>
            <a:spLocks noGrp="1"/>
          </p:cNvSpPr>
          <p:nvPr>
            <p:ph type="sldNum" sz="quarter" idx="12"/>
          </p:nvPr>
        </p:nvSpPr>
        <p:spPr/>
        <p:txBody>
          <a:bodyPr/>
          <a:lstStyle/>
          <a:p>
            <a:fld id="{46A7597F-D7BB-493D-B14C-01FC04177727}" type="slidenum">
              <a:rPr lang="en-US" smtClean="0"/>
              <a:t>‹#›</a:t>
            </a:fld>
            <a:endParaRPr lang="en-US"/>
          </a:p>
        </p:txBody>
      </p:sp>
    </p:spTree>
    <p:extLst>
      <p:ext uri="{BB962C8B-B14F-4D97-AF65-F5344CB8AC3E}">
        <p14:creationId xmlns:p14="http://schemas.microsoft.com/office/powerpoint/2010/main" val="116961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E9E489-5DEE-D066-10F7-1A09C7E48C02}"/>
              </a:ext>
            </a:extLst>
          </p:cNvPr>
          <p:cNvSpPr>
            <a:spLocks noGrp="1"/>
          </p:cNvSpPr>
          <p:nvPr>
            <p:ph type="dt" sz="half" idx="10"/>
          </p:nvPr>
        </p:nvSpPr>
        <p:spPr/>
        <p:txBody>
          <a:bodyPr/>
          <a:lstStyle/>
          <a:p>
            <a:fld id="{5320DE42-78B2-4E61-A05D-F2015C3F7CC1}" type="datetime1">
              <a:rPr lang="en-US" smtClean="0"/>
              <a:t>1/22/2026</a:t>
            </a:fld>
            <a:endParaRPr lang="en-US"/>
          </a:p>
        </p:txBody>
      </p:sp>
      <p:sp>
        <p:nvSpPr>
          <p:cNvPr id="3" name="Footer Placeholder 2">
            <a:extLst>
              <a:ext uri="{FF2B5EF4-FFF2-40B4-BE49-F238E27FC236}">
                <a16:creationId xmlns:a16="http://schemas.microsoft.com/office/drawing/2014/main" id="{E35602AC-1EF7-CAC0-68B6-202E38B9158E}"/>
              </a:ext>
            </a:extLst>
          </p:cNvPr>
          <p:cNvSpPr>
            <a:spLocks noGrp="1"/>
          </p:cNvSpPr>
          <p:nvPr>
            <p:ph type="ftr" sz="quarter" idx="11"/>
          </p:nvPr>
        </p:nvSpPr>
        <p:spPr/>
        <p:txBody>
          <a:bodyPr/>
          <a:lstStyle/>
          <a:p>
            <a:r>
              <a:rPr lang="en-US"/>
              <a:t>Tees Core Deck 2025</a:t>
            </a:r>
          </a:p>
        </p:txBody>
      </p:sp>
      <p:sp>
        <p:nvSpPr>
          <p:cNvPr id="4" name="Slide Number Placeholder 3">
            <a:extLst>
              <a:ext uri="{FF2B5EF4-FFF2-40B4-BE49-F238E27FC236}">
                <a16:creationId xmlns:a16="http://schemas.microsoft.com/office/drawing/2014/main" id="{715E0C99-D0E4-9764-1796-4E4AA2DD8738}"/>
              </a:ext>
            </a:extLst>
          </p:cNvPr>
          <p:cNvSpPr>
            <a:spLocks noGrp="1"/>
          </p:cNvSpPr>
          <p:nvPr>
            <p:ph type="sldNum" sz="quarter" idx="12"/>
          </p:nvPr>
        </p:nvSpPr>
        <p:spPr/>
        <p:txBody>
          <a:bodyPr/>
          <a:lstStyle/>
          <a:p>
            <a:fld id="{46A7597F-D7BB-493D-B14C-01FC04177727}" type="slidenum">
              <a:rPr lang="en-US" smtClean="0"/>
              <a:t>‹#›</a:t>
            </a:fld>
            <a:endParaRPr lang="en-US"/>
          </a:p>
        </p:txBody>
      </p:sp>
    </p:spTree>
    <p:extLst>
      <p:ext uri="{BB962C8B-B14F-4D97-AF65-F5344CB8AC3E}">
        <p14:creationId xmlns:p14="http://schemas.microsoft.com/office/powerpoint/2010/main" val="282486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rtlCol="0" anchor="ctr"/>
          <a:lstStyle>
            <a:lvl1pPr>
              <a:defRPr sz="4000">
                <a:solidFill>
                  <a:schemeClr val="tx2"/>
                </a:solidFill>
              </a:defRPr>
            </a:lvl1pPr>
          </a:lstStyle>
          <a:p>
            <a:pPr rtl="0"/>
            <a:r>
              <a:rPr lang="en-GB" noProof="0"/>
              <a:t>Click to edit Master title style</a:t>
            </a:r>
            <a:endParaRPr lang="en-GB" noProof="0" dirty="0"/>
          </a:p>
        </p:txBody>
      </p:sp>
      <p:sp>
        <p:nvSpPr>
          <p:cNvPr id="4" name="Footer Placeholder 3"/>
          <p:cNvSpPr>
            <a:spLocks noGrp="1"/>
          </p:cNvSpPr>
          <p:nvPr>
            <p:ph type="ftr" sz="quarter" idx="11"/>
          </p:nvPr>
        </p:nvSpPr>
        <p:spPr>
          <a:xfrm>
            <a:off x="7010400" y="612648"/>
            <a:ext cx="1767840" cy="457200"/>
          </a:xfrm>
        </p:spPr>
        <p:txBody>
          <a:bodyPr rtlCol="0"/>
          <a:lstStyle/>
          <a:p>
            <a:pPr rtl="0"/>
            <a:r>
              <a:rPr lang="en-GB" noProof="0" dirty="0"/>
              <a:t>Add a footer</a:t>
            </a:r>
          </a:p>
        </p:txBody>
      </p:sp>
      <p:sp>
        <p:nvSpPr>
          <p:cNvPr id="3" name="Date Placeholder 2"/>
          <p:cNvSpPr>
            <a:spLocks noGrp="1"/>
          </p:cNvSpPr>
          <p:nvPr>
            <p:ph type="dt" sz="half" idx="10"/>
          </p:nvPr>
        </p:nvSpPr>
        <p:spPr>
          <a:xfrm>
            <a:off x="8778240" y="612648"/>
            <a:ext cx="1276352" cy="457200"/>
          </a:xfrm>
        </p:spPr>
        <p:txBody>
          <a:bodyPr rtlCol="0"/>
          <a:lstStyle/>
          <a:p>
            <a:pPr rtl="0"/>
            <a:fld id="{4EC45D07-A3FD-40EE-BB45-F5E3D0F2E1C8}" type="datetime1">
              <a:rPr lang="en-GB" noProof="0" smtClean="0"/>
              <a:t>22/01/2026</a:t>
            </a:fld>
            <a:endParaRPr lang="en-GB" noProof="0" dirty="0"/>
          </a:p>
        </p:txBody>
      </p:sp>
      <p:sp>
        <p:nvSpPr>
          <p:cNvPr id="5" name="Slide Number Placeholder 4"/>
          <p:cNvSpPr>
            <a:spLocks noGrp="1"/>
          </p:cNvSpPr>
          <p:nvPr>
            <p:ph type="sldNum" sz="quarter" idx="12"/>
          </p:nvPr>
        </p:nvSpPr>
        <p:spPr>
          <a:xfrm>
            <a:off x="10899648" y="2272"/>
            <a:ext cx="1016000" cy="365760"/>
          </a:xfrm>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rtlCol="0"/>
          <a:lstStyle/>
          <a:p>
            <a:pPr rtl="0"/>
            <a:r>
              <a:rPr lang="en-GB" noProof="0" dirty="0"/>
              <a:t>Add a footer</a:t>
            </a:r>
          </a:p>
        </p:txBody>
      </p:sp>
      <p:sp>
        <p:nvSpPr>
          <p:cNvPr id="2" name="Date Placeholder 1"/>
          <p:cNvSpPr>
            <a:spLocks noGrp="1"/>
          </p:cNvSpPr>
          <p:nvPr>
            <p:ph type="dt" sz="half" idx="10"/>
          </p:nvPr>
        </p:nvSpPr>
        <p:spPr/>
        <p:txBody>
          <a:bodyPr rtlCol="0"/>
          <a:lstStyle/>
          <a:p>
            <a:pPr rtl="0"/>
            <a:fld id="{30FFDAF9-DFA9-4947-9568-03347A66D233}" type="datetime1">
              <a:rPr lang="en-GB" noProof="0" smtClean="0"/>
              <a:t>22/01/2026</a:t>
            </a:fld>
            <a:endParaRPr lang="en-GB" noProof="0" dirty="0"/>
          </a:p>
        </p:txBody>
      </p:sp>
      <p:sp>
        <p:nvSpPr>
          <p:cNvPr id="4" name="Slide Number Placeholder 3"/>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rtlCol="0" anchor="b"/>
          <a:lstStyle>
            <a:lvl1pPr algn="l">
              <a:buNone/>
              <a:defRPr sz="1800" b="1"/>
            </a:lvl1pPr>
          </a:lstStyle>
          <a:p>
            <a:pPr rtl="0"/>
            <a:r>
              <a:rPr lang="en-GB" noProof="0" dirty="0"/>
              <a:t>Edit Master title style</a:t>
            </a:r>
          </a:p>
        </p:txBody>
      </p:sp>
      <p:sp>
        <p:nvSpPr>
          <p:cNvPr id="4" name="Content Placeholder 3"/>
          <p:cNvSpPr>
            <a:spLocks noGrp="1"/>
          </p:cNvSpPr>
          <p:nvPr>
            <p:ph sz="half" idx="1"/>
          </p:nvPr>
        </p:nvSpPr>
        <p:spPr>
          <a:xfrm>
            <a:off x="203200" y="776287"/>
            <a:ext cx="6803136" cy="5805083"/>
          </a:xfrm>
        </p:spPr>
        <p:txBody>
          <a:bodyPr rtlCol="0"/>
          <a:lstStyle>
            <a:lvl1pPr>
              <a:defRPr sz="3200"/>
            </a:lvl1pPr>
            <a:lvl2pPr>
              <a:defRPr sz="2800"/>
            </a:lvl2pPr>
            <a:lvl3pPr>
              <a:defRPr sz="2400"/>
            </a:lvl3pPr>
            <a:lvl4pPr>
              <a:defRPr sz="2000"/>
            </a:lvl4pPr>
            <a:lvl5pPr>
              <a:defRPr sz="2000"/>
            </a:lvl5pPr>
          </a:lstStyle>
          <a:p>
            <a:pPr lvl="0" rtl="0" eaLnBrk="1" latinLnBrk="0" hangingPunct="1"/>
            <a:r>
              <a:rPr lang="en-GB" noProof="0"/>
              <a:t>Click to edit Master text styles</a:t>
            </a:r>
          </a:p>
          <a:p>
            <a:pPr lvl="1" rtl="0" eaLnBrk="1" latinLnBrk="0" hangingPunct="1"/>
            <a:r>
              <a:rPr lang="en-GB" noProof="0"/>
              <a:t>Second level</a:t>
            </a:r>
          </a:p>
          <a:p>
            <a:pPr lvl="2" rtl="0" eaLnBrk="1" latinLnBrk="0" hangingPunct="1"/>
            <a:r>
              <a:rPr lang="en-GB" noProof="0"/>
              <a:t>Third level</a:t>
            </a:r>
          </a:p>
          <a:p>
            <a:pPr lvl="3" rtl="0" eaLnBrk="1" latinLnBrk="0" hangingPunct="1"/>
            <a:r>
              <a:rPr lang="en-GB" noProof="0"/>
              <a:t>Fourth level</a:t>
            </a:r>
          </a:p>
          <a:p>
            <a:pPr lvl="4" rtl="0" eaLnBrk="1" latinLnBrk="0" hangingPunct="1"/>
            <a:r>
              <a:rPr lang="en-GB" noProof="0"/>
              <a:t>Fifth level</a:t>
            </a:r>
            <a:endParaRPr kumimoji="0" lang="en-GB" noProof="0" dirty="0"/>
          </a:p>
        </p:txBody>
      </p:sp>
      <p:sp>
        <p:nvSpPr>
          <p:cNvPr id="3" name="Text Placeholder 2"/>
          <p:cNvSpPr>
            <a:spLocks noGrp="1"/>
          </p:cNvSpPr>
          <p:nvPr>
            <p:ph type="body" idx="2"/>
          </p:nvPr>
        </p:nvSpPr>
        <p:spPr>
          <a:xfrm>
            <a:off x="7137995" y="2010727"/>
            <a:ext cx="4511040" cy="4580573"/>
          </a:xfrm>
        </p:spPr>
        <p:txBody>
          <a:bodyPr rtlCol="0"/>
          <a:lstStyle>
            <a:lvl1pPr marL="9144" indent="0">
              <a:buNone/>
              <a:defRPr sz="1400"/>
            </a:lvl1pPr>
            <a:lvl2pPr>
              <a:buNone/>
              <a:defRPr sz="1200"/>
            </a:lvl2pPr>
            <a:lvl3pPr>
              <a:buNone/>
              <a:defRPr sz="1000"/>
            </a:lvl3pPr>
            <a:lvl4pPr>
              <a:buNone/>
              <a:defRPr sz="900"/>
            </a:lvl4pPr>
            <a:lvl5pPr>
              <a:buNone/>
              <a:defRPr sz="900"/>
            </a:lvl5pPr>
          </a:lstStyle>
          <a:p>
            <a:pPr lvl="0" rtl="0" eaLnBrk="1" latinLnBrk="0" hangingPunct="1"/>
            <a:r>
              <a:rPr lang="en-GB" noProof="0"/>
              <a:t>Click to edit Master text styles</a:t>
            </a:r>
          </a:p>
        </p:txBody>
      </p:sp>
      <p:sp>
        <p:nvSpPr>
          <p:cNvPr id="6" name="Footer Placeholder 5"/>
          <p:cNvSpPr>
            <a:spLocks noGrp="1"/>
          </p:cNvSpPr>
          <p:nvPr>
            <p:ph type="ftr" sz="quarter" idx="11"/>
          </p:nvPr>
        </p:nvSpPr>
        <p:spPr/>
        <p:txBody>
          <a:bodyPr rtlCol="0"/>
          <a:lstStyle/>
          <a:p>
            <a:pPr rtl="0"/>
            <a:r>
              <a:rPr lang="en-GB" noProof="0" dirty="0"/>
              <a:t>Add a footer</a:t>
            </a:r>
          </a:p>
        </p:txBody>
      </p:sp>
      <p:sp>
        <p:nvSpPr>
          <p:cNvPr id="5" name="Date Placeholder 4"/>
          <p:cNvSpPr>
            <a:spLocks noGrp="1"/>
          </p:cNvSpPr>
          <p:nvPr>
            <p:ph type="dt" sz="half" idx="10"/>
          </p:nvPr>
        </p:nvSpPr>
        <p:spPr/>
        <p:txBody>
          <a:bodyPr rtlCol="0"/>
          <a:lstStyle/>
          <a:p>
            <a:pPr rtl="0"/>
            <a:fld id="{D89D711C-098E-40E1-BE23-CFCA1FAB8359}" type="datetime1">
              <a:rPr lang="en-GB" noProof="0" smtClean="0"/>
              <a:t>22/01/2026</a:t>
            </a:fld>
            <a:endParaRPr lang="en-GB" noProof="0" dirty="0"/>
          </a:p>
        </p:txBody>
      </p:sp>
      <p:sp>
        <p:nvSpPr>
          <p:cNvPr id="7" name="Slide Number Placeholder 6"/>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rtlCol="0" anchor="t"/>
          <a:lstStyle>
            <a:lvl1pPr algn="ctr">
              <a:buNone/>
              <a:defRPr sz="2000" b="1"/>
            </a:lvl1pPr>
          </a:lstStyle>
          <a:p>
            <a:pPr rtl="0"/>
            <a:r>
              <a:rPr lang="en-GB" noProof="0"/>
              <a:t>Click to edit Master title style</a:t>
            </a:r>
            <a:endParaRPr lang="en-GB" noProof="0" dirty="0"/>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rtlCol="0"/>
          <a:lstStyle>
            <a:lvl1pPr marL="0" indent="0">
              <a:buNone/>
              <a:defRPr sz="3200"/>
            </a:lvl1pPr>
          </a:lstStyle>
          <a:p>
            <a:pPr rtl="0"/>
            <a:r>
              <a:rPr lang="en-GB" noProof="0"/>
              <a:t>Click icon to add picture</a:t>
            </a:r>
            <a:endParaRPr kumimoji="0" lang="en-GB" noProof="0" dirty="0"/>
          </a:p>
        </p:txBody>
      </p:sp>
      <p:sp>
        <p:nvSpPr>
          <p:cNvPr id="4" name="Text Placeholder 3"/>
          <p:cNvSpPr>
            <a:spLocks noGrp="1"/>
          </p:cNvSpPr>
          <p:nvPr>
            <p:ph type="body" sz="half" idx="2"/>
          </p:nvPr>
        </p:nvSpPr>
        <p:spPr>
          <a:xfrm>
            <a:off x="8117924" y="3274309"/>
            <a:ext cx="3454400" cy="2516489"/>
          </a:xfrm>
        </p:spPr>
        <p:txBody>
          <a:bodyPr lIns="0" tIns="0" rIns="45720" rtlCol="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en-GB" noProof="0"/>
              <a:t>Click to edit Master text styles</a:t>
            </a:r>
          </a:p>
        </p:txBody>
      </p:sp>
      <p:sp>
        <p:nvSpPr>
          <p:cNvPr id="6" name="Footer Placeholder 5"/>
          <p:cNvSpPr>
            <a:spLocks noGrp="1"/>
          </p:cNvSpPr>
          <p:nvPr>
            <p:ph type="ftr" sz="quarter" idx="11"/>
          </p:nvPr>
        </p:nvSpPr>
        <p:spPr/>
        <p:txBody>
          <a:bodyPr rtlCol="0"/>
          <a:lstStyle/>
          <a:p>
            <a:pPr rtl="0"/>
            <a:r>
              <a:rPr lang="en-GB" noProof="0" dirty="0"/>
              <a:t>Add a footer</a:t>
            </a:r>
          </a:p>
        </p:txBody>
      </p:sp>
      <p:sp>
        <p:nvSpPr>
          <p:cNvPr id="5" name="Date Placeholder 4"/>
          <p:cNvSpPr>
            <a:spLocks noGrp="1"/>
          </p:cNvSpPr>
          <p:nvPr>
            <p:ph type="dt" sz="half" idx="10"/>
          </p:nvPr>
        </p:nvSpPr>
        <p:spPr/>
        <p:txBody>
          <a:bodyPr rtlCol="0"/>
          <a:lstStyle/>
          <a:p>
            <a:pPr rtl="0"/>
            <a:fld id="{9A9A7A2F-7C81-4F05-8B4D-4983D3740BAF}" type="datetime1">
              <a:rPr lang="en-GB" noProof="0" smtClean="0"/>
              <a:t>22/01/2026</a:t>
            </a:fld>
            <a:endParaRPr lang="en-GB" noProof="0" dirty="0"/>
          </a:p>
        </p:txBody>
      </p:sp>
      <p:sp>
        <p:nvSpPr>
          <p:cNvPr id="7" name="Slide Number Placeholder 6"/>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image" Target="../media/image3.svg"/><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theme" Target="../theme/theme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8" Type="http://schemas.openxmlformats.org/officeDocument/2006/relationships/slideLayout" Target="../slideLayouts/slideLayout30.xml"/><Relationship Id="rId3"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2" name="Title Placeholder 21"/>
          <p:cNvSpPr>
            <a:spLocks noGrp="1"/>
          </p:cNvSpPr>
          <p:nvPr>
            <p:ph type="title"/>
          </p:nvPr>
        </p:nvSpPr>
        <p:spPr>
          <a:xfrm>
            <a:off x="609600" y="1143000"/>
            <a:ext cx="10972800" cy="1066800"/>
          </a:xfrm>
          <a:prstGeom prst="rect">
            <a:avLst/>
          </a:prstGeom>
        </p:spPr>
        <p:txBody>
          <a:bodyPr vert="horz" rtlCol="0" anchor="ctr">
            <a:normAutofit/>
          </a:bodyPr>
          <a:lstStyle/>
          <a:p>
            <a:pPr rtl="0"/>
            <a:r>
              <a:rPr lang="en-GB" noProof="0"/>
              <a:t>Click to edit Master title style</a:t>
            </a:r>
            <a:endParaRPr lang="en-GB" noProof="0" dirty="0"/>
          </a:p>
        </p:txBody>
      </p:sp>
      <p:sp>
        <p:nvSpPr>
          <p:cNvPr id="13" name="Text Placeholder 12"/>
          <p:cNvSpPr>
            <a:spLocks noGrp="1"/>
          </p:cNvSpPr>
          <p:nvPr>
            <p:ph type="body" idx="1"/>
          </p:nvPr>
        </p:nvSpPr>
        <p:spPr>
          <a:xfrm>
            <a:off x="609600" y="2249424"/>
            <a:ext cx="10972800" cy="4325112"/>
          </a:xfrm>
          <a:prstGeom prst="rect">
            <a:avLst/>
          </a:prstGeom>
        </p:spPr>
        <p:txBody>
          <a:bodyPr vert="horz"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rtlCol="0"/>
          <a:lstStyle>
            <a:lvl1pPr algn="r" eaLnBrk="1" latinLnBrk="0" hangingPunct="1">
              <a:defRPr kumimoji="0" sz="1100">
                <a:solidFill>
                  <a:schemeClr val="accent2">
                    <a:lumMod val="75000"/>
                  </a:schemeClr>
                </a:solidFill>
              </a:defRPr>
            </a:lvl1pPr>
          </a:lstStyle>
          <a:p>
            <a:pPr rtl="0"/>
            <a:r>
              <a:rPr lang="en-GB" noProof="0" dirty="0"/>
              <a:t>Add a footer</a:t>
            </a:r>
          </a:p>
        </p:txBody>
      </p:sp>
      <p:sp>
        <p:nvSpPr>
          <p:cNvPr id="14" name="Date Placeholder 13"/>
          <p:cNvSpPr>
            <a:spLocks noGrp="1"/>
          </p:cNvSpPr>
          <p:nvPr>
            <p:ph type="dt" sz="half" idx="2"/>
          </p:nvPr>
        </p:nvSpPr>
        <p:spPr>
          <a:xfrm>
            <a:off x="8782048" y="612648"/>
            <a:ext cx="1276352" cy="457200"/>
          </a:xfrm>
          <a:prstGeom prst="rect">
            <a:avLst/>
          </a:prstGeom>
        </p:spPr>
        <p:txBody>
          <a:bodyPr vert="horz" rtlCol="0"/>
          <a:lstStyle>
            <a:lvl1pPr algn="l" eaLnBrk="1" latinLnBrk="0" hangingPunct="1">
              <a:defRPr kumimoji="0" sz="1100">
                <a:solidFill>
                  <a:schemeClr val="accent2">
                    <a:lumMod val="75000"/>
                  </a:schemeClr>
                </a:solidFill>
              </a:defRPr>
            </a:lvl1pPr>
          </a:lstStyle>
          <a:p>
            <a:pPr rtl="0"/>
            <a:fld id="{8B045440-74F0-4B44-BEF6-1040C3E911E1}" type="datetime1">
              <a:rPr lang="en-GB" noProof="0" smtClean="0"/>
              <a:t>22/01/2026</a:t>
            </a:fld>
            <a:endParaRPr lang="en-GB" noProof="0"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rtlCol="0" anchor="b"/>
          <a:lstStyle>
            <a:lvl1pPr algn="r" eaLnBrk="1" latinLnBrk="0" hangingPunct="1">
              <a:defRPr kumimoji="0" sz="1800">
                <a:solidFill>
                  <a:srgbClr val="FFFFFF"/>
                </a:solidFill>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4072D-5214-4258-A1EC-CBA49B7232E8}" type="datetimeFigureOut">
              <a:rPr lang="en-GB" smtClean="0"/>
              <a:pPr/>
              <a:t>22/01/2026</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043AC-ACF7-40E1-9514-A6498853B3FD}" type="slidenum">
              <a:rPr lang="en-GB" smtClean="0"/>
              <a:pPr/>
              <a:t>‹#›</a:t>
            </a:fld>
            <a:endParaRPr lang="en-GB"/>
          </a:p>
        </p:txBody>
      </p:sp>
    </p:spTree>
    <p:extLst>
      <p:ext uri="{BB962C8B-B14F-4D97-AF65-F5344CB8AC3E}">
        <p14:creationId xmlns:p14="http://schemas.microsoft.com/office/powerpoint/2010/main" val="11174504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2B20A1-2AC1-3C72-AA92-2DF431EC658C}"/>
              </a:ext>
            </a:extLst>
          </p:cNvPr>
          <p:cNvSpPr>
            <a:spLocks noGrp="1"/>
          </p:cNvSpPr>
          <p:nvPr>
            <p:ph type="title"/>
          </p:nvPr>
        </p:nvSpPr>
        <p:spPr>
          <a:xfrm>
            <a:off x="479425" y="365126"/>
            <a:ext cx="11233150" cy="106789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545238F-C100-DF59-5FCA-7C6399426F01}"/>
              </a:ext>
            </a:extLst>
          </p:cNvPr>
          <p:cNvSpPr>
            <a:spLocks noGrp="1"/>
          </p:cNvSpPr>
          <p:nvPr>
            <p:ph type="body" idx="1"/>
          </p:nvPr>
        </p:nvSpPr>
        <p:spPr>
          <a:xfrm>
            <a:off x="479425" y="1700213"/>
            <a:ext cx="112331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F85B1C-0C9F-0246-FBFF-D209D2BFF938}"/>
              </a:ext>
            </a:extLst>
          </p:cNvPr>
          <p:cNvSpPr>
            <a:spLocks noGrp="1"/>
          </p:cNvSpPr>
          <p:nvPr>
            <p:ph type="dt" sz="half" idx="2"/>
          </p:nvPr>
        </p:nvSpPr>
        <p:spPr>
          <a:xfrm>
            <a:off x="4856676" y="6381750"/>
            <a:ext cx="2260756" cy="365125"/>
          </a:xfrm>
          <a:prstGeom prst="rect">
            <a:avLst/>
          </a:prstGeom>
        </p:spPr>
        <p:txBody>
          <a:bodyPr vert="horz" lIns="0" tIns="0" rIns="0" bIns="0" rtlCol="0" anchor="t" anchorCtr="0">
            <a:noAutofit/>
          </a:bodyPr>
          <a:lstStyle>
            <a:lvl1pPr algn="l">
              <a:defRPr sz="1200">
                <a:solidFill>
                  <a:schemeClr val="tx1"/>
                </a:solidFill>
              </a:defRPr>
            </a:lvl1pPr>
          </a:lstStyle>
          <a:p>
            <a:fld id="{C7466E0A-4561-4703-AA5D-2AF51999AA93}" type="datetime1">
              <a:rPr lang="en-US" smtClean="0"/>
              <a:t>1/22/2026</a:t>
            </a:fld>
            <a:endParaRPr lang="en-US" dirty="0"/>
          </a:p>
        </p:txBody>
      </p:sp>
      <p:sp>
        <p:nvSpPr>
          <p:cNvPr id="5" name="Footer Placeholder 4">
            <a:extLst>
              <a:ext uri="{FF2B5EF4-FFF2-40B4-BE49-F238E27FC236}">
                <a16:creationId xmlns:a16="http://schemas.microsoft.com/office/drawing/2014/main" id="{6F333BDA-32F6-5DA4-1749-DBC3FFD3AAC2}"/>
              </a:ext>
            </a:extLst>
          </p:cNvPr>
          <p:cNvSpPr>
            <a:spLocks noGrp="1"/>
          </p:cNvSpPr>
          <p:nvPr>
            <p:ph type="ftr" sz="quarter" idx="3"/>
          </p:nvPr>
        </p:nvSpPr>
        <p:spPr>
          <a:xfrm>
            <a:off x="1017596" y="6382792"/>
            <a:ext cx="3730527" cy="365125"/>
          </a:xfrm>
          <a:prstGeom prst="rect">
            <a:avLst/>
          </a:prstGeom>
        </p:spPr>
        <p:txBody>
          <a:bodyPr vert="horz" lIns="0" tIns="0" rIns="0" bIns="0" rtlCol="0" anchor="t" anchorCtr="0">
            <a:noAutofit/>
          </a:bodyPr>
          <a:lstStyle>
            <a:lvl1pPr algn="l">
              <a:defRPr sz="1200">
                <a:solidFill>
                  <a:schemeClr val="tx1"/>
                </a:solidFill>
              </a:defRPr>
            </a:lvl1pPr>
          </a:lstStyle>
          <a:p>
            <a:r>
              <a:rPr lang="en-US"/>
              <a:t>Tees Core Deck 2025</a:t>
            </a:r>
            <a:endParaRPr lang="en-US" dirty="0"/>
          </a:p>
        </p:txBody>
      </p:sp>
      <p:sp>
        <p:nvSpPr>
          <p:cNvPr id="6" name="Slide Number Placeholder 5">
            <a:extLst>
              <a:ext uri="{FF2B5EF4-FFF2-40B4-BE49-F238E27FC236}">
                <a16:creationId xmlns:a16="http://schemas.microsoft.com/office/drawing/2014/main" id="{72327668-3AFF-FF71-DD73-7D7EC2AB2B22}"/>
              </a:ext>
            </a:extLst>
          </p:cNvPr>
          <p:cNvSpPr>
            <a:spLocks noGrp="1"/>
          </p:cNvSpPr>
          <p:nvPr>
            <p:ph type="sldNum" sz="quarter" idx="4"/>
          </p:nvPr>
        </p:nvSpPr>
        <p:spPr>
          <a:xfrm>
            <a:off x="479425" y="6382792"/>
            <a:ext cx="429618" cy="365125"/>
          </a:xfrm>
          <a:prstGeom prst="rect">
            <a:avLst/>
          </a:prstGeom>
        </p:spPr>
        <p:txBody>
          <a:bodyPr vert="horz" lIns="0" tIns="0" rIns="0" bIns="0" rtlCol="0" anchor="t" anchorCtr="0">
            <a:noAutofit/>
          </a:bodyPr>
          <a:lstStyle>
            <a:lvl1pPr algn="l">
              <a:defRPr sz="1200">
                <a:solidFill>
                  <a:schemeClr val="tx1"/>
                </a:solidFill>
              </a:defRPr>
            </a:lvl1pPr>
          </a:lstStyle>
          <a:p>
            <a:fld id="{46A7597F-D7BB-493D-B14C-01FC04177727}" type="slidenum">
              <a:rPr lang="en-US" smtClean="0"/>
              <a:pPr/>
              <a:t>‹#›</a:t>
            </a:fld>
            <a:endParaRPr lang="en-US" dirty="0"/>
          </a:p>
        </p:txBody>
      </p:sp>
      <p:pic>
        <p:nvPicPr>
          <p:cNvPr id="8" name="Graphic 7">
            <a:extLst>
              <a:ext uri="{FF2B5EF4-FFF2-40B4-BE49-F238E27FC236}">
                <a16:creationId xmlns:a16="http://schemas.microsoft.com/office/drawing/2014/main" id="{7EF31555-75FD-7085-8ADC-CD72E97B5A7C}"/>
              </a:ext>
            </a:extLst>
          </p:cNvPr>
          <p:cNvPicPr>
            <a:picLocks noChangeAspect="1"/>
          </p:cNvPicPr>
          <p:nvPr userDrawn="1"/>
        </p:nvPicPr>
        <p:blipFill>
          <a:blip r:embed="rId38">
            <a:extLst>
              <a:ext uri="{96DAC541-7B7A-43D3-8B79-37D633B846F1}">
                <asvg:svgBlip xmlns:asvg="http://schemas.microsoft.com/office/drawing/2016/SVG/main" r:embed="rId39"/>
              </a:ext>
            </a:extLst>
          </a:blip>
          <a:srcRect l="13966" t="13994" r="13850" b="13914"/>
          <a:stretch/>
        </p:blipFill>
        <p:spPr>
          <a:xfrm>
            <a:off x="11171882" y="6176963"/>
            <a:ext cx="540692" cy="540000"/>
          </a:xfrm>
          <a:prstGeom prst="rect">
            <a:avLst/>
          </a:prstGeom>
        </p:spPr>
      </p:pic>
    </p:spTree>
    <p:extLst>
      <p:ext uri="{BB962C8B-B14F-4D97-AF65-F5344CB8AC3E}">
        <p14:creationId xmlns:p14="http://schemas.microsoft.com/office/powerpoint/2010/main" val="8678361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00000"/>
        </a:lnSpc>
        <a:spcBef>
          <a:spcPts val="500"/>
        </a:spcBef>
        <a:spcAft>
          <a:spcPts val="1800"/>
        </a:spcAft>
        <a:buFont typeface="Arial" panose="020B0604020202020204" pitchFamily="34" charset="0"/>
        <a:buNone/>
        <a:defRPr sz="2100" kern="1200">
          <a:solidFill>
            <a:schemeClr val="tx1"/>
          </a:solidFill>
          <a:latin typeface="+mj-lt"/>
          <a:ea typeface="+mn-ea"/>
          <a:cs typeface="+mn-cs"/>
        </a:defRPr>
      </a:lvl2pPr>
      <a:lvl3pPr marL="179388" indent="-179388"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3pPr>
      <a:lvl4pPr marL="358775" indent="-179388"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4pPr>
      <a:lvl5pPr marL="538163" indent="-179388"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5pPr>
      <a:lvl6pPr marL="717550" indent="-180975"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6pPr>
      <a:lvl7pPr marL="895350" indent="-1778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7pPr>
      <a:lvl8pPr marL="1076325" indent="-180975"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8pPr>
      <a:lvl9pPr marL="1254125" indent="-1778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050" kern="1200">
          <a:solidFill>
            <a:schemeClr val="tx1"/>
          </a:solidFill>
          <a:latin typeface="+mn-lt"/>
          <a:ea typeface="+mn-ea"/>
          <a:cs typeface="+mn-cs"/>
        </a:defRPr>
      </a:lvl2pPr>
      <a:lvl3pPr marL="914400" algn="l" defTabSz="914400" rtl="0" eaLnBrk="1" latinLnBrk="0" hangingPunct="1">
        <a:defRPr sz="1050" kern="1200">
          <a:solidFill>
            <a:schemeClr val="tx1"/>
          </a:solidFill>
          <a:latin typeface="+mn-lt"/>
          <a:ea typeface="+mn-ea"/>
          <a:cs typeface="+mn-cs"/>
        </a:defRPr>
      </a:lvl3pPr>
      <a:lvl4pPr marL="1371600" algn="l" defTabSz="914400" rtl="0" eaLnBrk="1" latinLnBrk="0" hangingPunct="1">
        <a:defRPr sz="1050" kern="1200">
          <a:solidFill>
            <a:schemeClr val="tx1"/>
          </a:solidFill>
          <a:latin typeface="+mn-lt"/>
          <a:ea typeface="+mn-ea"/>
          <a:cs typeface="+mn-cs"/>
        </a:defRPr>
      </a:lvl4pPr>
      <a:lvl5pPr marL="1828800" algn="l" defTabSz="914400" rtl="0" eaLnBrk="1" latinLnBrk="0" hangingPunct="1">
        <a:defRPr sz="1050" kern="1200">
          <a:solidFill>
            <a:schemeClr val="tx1"/>
          </a:solidFill>
          <a:latin typeface="+mn-lt"/>
          <a:ea typeface="+mn-ea"/>
          <a:cs typeface="+mn-cs"/>
        </a:defRPr>
      </a:lvl5pPr>
      <a:lvl6pPr marL="2286000" algn="l" defTabSz="914400" rtl="0" eaLnBrk="1" latinLnBrk="0" hangingPunct="1">
        <a:defRPr sz="1050" kern="1200">
          <a:solidFill>
            <a:schemeClr val="tx1"/>
          </a:solidFill>
          <a:latin typeface="+mn-lt"/>
          <a:ea typeface="+mn-ea"/>
          <a:cs typeface="+mn-cs"/>
        </a:defRPr>
      </a:lvl6pPr>
      <a:lvl7pPr marL="2743200" algn="l" defTabSz="914400" rtl="0" eaLnBrk="1" latinLnBrk="0" hangingPunct="1">
        <a:defRPr sz="1050" kern="1200">
          <a:solidFill>
            <a:schemeClr val="tx1"/>
          </a:solidFill>
          <a:latin typeface="+mn-lt"/>
          <a:ea typeface="+mn-ea"/>
          <a:cs typeface="+mn-cs"/>
        </a:defRPr>
      </a:lvl7pPr>
      <a:lvl8pPr marL="3200400" algn="l" defTabSz="914400" rtl="0" eaLnBrk="1" latinLnBrk="0" hangingPunct="1">
        <a:defRPr sz="1050" kern="1200">
          <a:solidFill>
            <a:schemeClr val="tx1"/>
          </a:solidFill>
          <a:latin typeface="+mn-lt"/>
          <a:ea typeface="+mn-ea"/>
          <a:cs typeface="+mn-cs"/>
        </a:defRPr>
      </a:lvl8pPr>
      <a:lvl9pPr marL="3657600" algn="l" defTabSz="914400" rtl="0" eaLnBrk="1" latinLnBrk="0" hangingPunct="1">
        <a:defRPr sz="10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78">
          <p15:clr>
            <a:srgbClr val="F26B43"/>
          </p15:clr>
        </p15:guide>
        <p15:guide id="4" pos="302">
          <p15:clr>
            <a:srgbClr val="F26B43"/>
          </p15:clr>
        </p15:guide>
        <p15:guide id="5" orient="horz" pos="1071">
          <p15:clr>
            <a:srgbClr val="F26B43"/>
          </p15:clr>
        </p15:guide>
        <p15:guide id="6" orient="horz" pos="232">
          <p15:clr>
            <a:srgbClr val="F26B43"/>
          </p15:clr>
        </p15:guide>
        <p15:guide id="7" orient="horz" pos="4020">
          <p15:clr>
            <a:srgbClr val="F26B43"/>
          </p15:clr>
        </p15:guide>
        <p15:guide id="8" orient="horz" pos="3793">
          <p15:clr>
            <a:srgbClr val="F26B43"/>
          </p15:clr>
        </p15:guide>
        <p15:guide id="9" pos="3931">
          <p15:clr>
            <a:srgbClr val="F26B43"/>
          </p15:clr>
        </p15:guide>
        <p15:guide id="10" pos="37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apply-needs-assessment-social-servi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gov.uk/apply-home-equipment-for-disabled"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helpline@headway.org.uk" TargetMode="External"/><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headway.org.uk/supporting-you/headway-emergency-fund/" TargetMode="External"/><Relationship Id="rId5" Type="http://schemas.openxmlformats.org/officeDocument/2006/relationships/hyperlink" Target="https://www.headway.org.uk/about-brain-injury/individuals/information-library/" TargetMode="External"/><Relationship Id="rId4" Type="http://schemas.openxmlformats.org/officeDocument/2006/relationships/hyperlink" Target="http://www.headway.org.u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angeline.jackson@tulamedicalexperts.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mailto:CMEnquiries@tulamedicalexperts.com" TargetMode="External"/><Relationship Id="rId4" Type="http://schemas.openxmlformats.org/officeDocument/2006/relationships/hyperlink" Target="mailto:david.fassioms@tulamedicalexpert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8.xml"/><Relationship Id="rId4" Type="http://schemas.openxmlformats.org/officeDocument/2006/relationships/image" Target="../media/image37.png"/></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3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video" Target="https://www.youtube.com/embed/TA8SXpyg4O4?feature=oembed" TargetMode="External"/><Relationship Id="rId1" Type="http://schemas.openxmlformats.org/officeDocument/2006/relationships/video" Target="https://www.youtube.com/embed/1cYzkyXp0jg?feature=oembed" TargetMode="Externa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notesSlide" Target="../notesSlides/notesSlide28.xml"/></Relationships>
</file>

<file path=ppt/slides/_rels/slide7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6.xml"/><Relationship Id="rId1" Type="http://schemas.openxmlformats.org/officeDocument/2006/relationships/video" Target="https://www.youtube.com/embed/1cYzkyXp0jg?feature=oembed" TargetMode="Externa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3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01000" y="0"/>
            <a:ext cx="2667000" cy="990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 descr="image002"/>
          <p:cNvPicPr>
            <a:picLocks noChangeAspect="1" noChangeArrowheads="1"/>
          </p:cNvPicPr>
          <p:nvPr/>
        </p:nvPicPr>
        <p:blipFill>
          <a:blip r:embed="rId2" cstate="print"/>
          <a:srcRect/>
          <a:stretch>
            <a:fillRect/>
          </a:stretch>
        </p:blipFill>
        <p:spPr bwMode="auto">
          <a:xfrm>
            <a:off x="3143672" y="476672"/>
            <a:ext cx="5843330" cy="5832648"/>
          </a:xfrm>
          <a:prstGeom prst="rect">
            <a:avLst/>
          </a:prstGeom>
          <a:noFill/>
          <a:ln w="9525">
            <a:noFill/>
            <a:miter lim="800000"/>
            <a:headEnd/>
            <a:tailEnd/>
          </a:ln>
        </p:spPr>
      </p:pic>
    </p:spTree>
    <p:extLst>
      <p:ext uri="{BB962C8B-B14F-4D97-AF65-F5344CB8AC3E}">
        <p14:creationId xmlns:p14="http://schemas.microsoft.com/office/powerpoint/2010/main" val="3740503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65126"/>
            <a:ext cx="5472113" cy="1067890"/>
          </a:xfrm>
        </p:spPr>
        <p:txBody>
          <a:bodyPr anchor="t">
            <a:normAutofit/>
          </a:bodyPr>
          <a:lstStyle/>
          <a:p>
            <a:r>
              <a:rPr lang="en-GB" dirty="0"/>
              <a:t>Q4 Finances – Looking forwards</a:t>
            </a:r>
            <a:endParaRPr dirty="0"/>
          </a:p>
        </p:txBody>
      </p:sp>
      <p:sp>
        <p:nvSpPr>
          <p:cNvPr id="25" name="Content Placeholder 2"/>
          <p:cNvSpPr>
            <a:spLocks noGrp="1"/>
          </p:cNvSpPr>
          <p:nvPr>
            <p:ph idx="1"/>
          </p:nvPr>
        </p:nvSpPr>
        <p:spPr>
          <a:xfrm>
            <a:off x="479425" y="1700213"/>
            <a:ext cx="5472113" cy="4321175"/>
          </a:xfrm>
        </p:spPr>
        <p:txBody>
          <a:bodyPr>
            <a:normAutofit/>
          </a:bodyPr>
          <a:lstStyle/>
          <a:p>
            <a:pPr marL="285750" indent="-285750">
              <a:buFont typeface="Arial" panose="020B0604020202020204" pitchFamily="34" charset="0"/>
              <a:buChar char="•"/>
            </a:pPr>
            <a:r>
              <a:rPr lang="en-GB" sz="1600" dirty="0"/>
              <a:t>FY 2025-2026 budget £4.510m </a:t>
            </a:r>
          </a:p>
          <a:p>
            <a:pPr marL="285750" indent="-285750">
              <a:buFont typeface="Arial" panose="020B0604020202020204" pitchFamily="34" charset="0"/>
              <a:buChar char="•"/>
            </a:pPr>
            <a:r>
              <a:rPr lang="en-GB" sz="1600" dirty="0"/>
              <a:t>Challenge is to find £1.29m Q4</a:t>
            </a:r>
          </a:p>
          <a:p>
            <a:pPr marL="285750" indent="-285750">
              <a:buFont typeface="Arial" panose="020B0604020202020204" pitchFamily="34" charset="0"/>
              <a:buChar char="•"/>
            </a:pPr>
            <a:r>
              <a:rPr lang="en-GB" sz="1600" dirty="0"/>
              <a:t>FY2024-2025 we found £2m in Q4</a:t>
            </a:r>
          </a:p>
          <a:p>
            <a:pPr marL="285750" indent="-285750">
              <a:buFont typeface="Arial" panose="020B0604020202020204" pitchFamily="34" charset="0"/>
              <a:buChar char="•"/>
            </a:pPr>
            <a:r>
              <a:rPr lang="en-GB" sz="1600" dirty="0"/>
              <a:t>We have £7.2m </a:t>
            </a:r>
            <a:r>
              <a:rPr lang="en-GB" sz="1600" dirty="0" err="1"/>
              <a:t>WiP</a:t>
            </a:r>
            <a:r>
              <a:rPr lang="en-GB" sz="1600" dirty="0"/>
              <a:t> in the bank</a:t>
            </a:r>
          </a:p>
          <a:p>
            <a:endParaRPr lang="en-GB" dirty="0"/>
          </a:p>
          <a:p>
            <a:endParaRPr lang="en-GB" dirty="0"/>
          </a:p>
        </p:txBody>
      </p:sp>
      <p:sp>
        <p:nvSpPr>
          <p:cNvPr id="10" name="Slide Number Placeholder 4">
            <a:extLst>
              <a:ext uri="{FF2B5EF4-FFF2-40B4-BE49-F238E27FC236}">
                <a16:creationId xmlns:a16="http://schemas.microsoft.com/office/drawing/2014/main" id="{92E185F3-4E51-97AE-3D25-CEC5D0A0D723}"/>
              </a:ext>
            </a:extLst>
          </p:cNvPr>
          <p:cNvSpPr>
            <a:spLocks noGrp="1"/>
          </p:cNvSpPr>
          <p:nvPr>
            <p:ph type="sldNum" sz="quarter" idx="12"/>
          </p:nvPr>
        </p:nvSpPr>
        <p:spPr>
          <a:xfrm>
            <a:off x="479425" y="6382792"/>
            <a:ext cx="429618" cy="365125"/>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6A7597F-D7BB-493D-B14C-01FC04177727}" type="slidenum">
              <a:rPr kumimoji="0" lang="en-US" sz="12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Georgia"/>
              <a:ea typeface="+mn-ea"/>
              <a:cs typeface="+mn-cs"/>
            </a:endParaRPr>
          </a:p>
        </p:txBody>
      </p:sp>
      <p:pic>
        <p:nvPicPr>
          <p:cNvPr id="5" name="Picture Placeholder 4">
            <a:extLst>
              <a:ext uri="{FF2B5EF4-FFF2-40B4-BE49-F238E27FC236}">
                <a16:creationId xmlns:a16="http://schemas.microsoft.com/office/drawing/2014/main" id="{029E2B04-63B9-22E2-BCCE-F03B7F471E7F}"/>
              </a:ext>
            </a:extLst>
          </p:cNvPr>
          <p:cNvPicPr>
            <a:picLocks noGrp="1" noChangeAspect="1"/>
          </p:cNvPicPr>
          <p:nvPr>
            <p:ph type="pic" sz="quarter" idx="13"/>
          </p:nvPr>
        </p:nvPicPr>
        <p:blipFill>
          <a:blip r:embed="rId2"/>
          <a:srcRect t="20704" b="20704"/>
          <a:stretch/>
        </p:blipFill>
        <p:spPr>
          <a:prstGeom prst="rect">
            <a:avLst/>
          </a:prstGeom>
          <a:solidFill>
            <a:srgbClr val="E5E4E6"/>
          </a:solidFill>
        </p:spPr>
      </p:pic>
      <p:pic>
        <p:nvPicPr>
          <p:cNvPr id="7" name="Picture 6">
            <a:extLst>
              <a:ext uri="{FF2B5EF4-FFF2-40B4-BE49-F238E27FC236}">
                <a16:creationId xmlns:a16="http://schemas.microsoft.com/office/drawing/2014/main" id="{9796B88A-A46E-A6E5-06DB-220D9C6A8093}"/>
              </a:ext>
            </a:extLst>
          </p:cNvPr>
          <p:cNvPicPr>
            <a:picLocks noChangeAspect="1"/>
          </p:cNvPicPr>
          <p:nvPr/>
        </p:nvPicPr>
        <p:blipFill>
          <a:blip r:embed="rId3"/>
          <a:stretch>
            <a:fillRect/>
          </a:stretch>
        </p:blipFill>
        <p:spPr>
          <a:xfrm>
            <a:off x="3702368" y="3797250"/>
            <a:ext cx="3280085" cy="2200180"/>
          </a:xfrm>
          <a:prstGeom prst="rect">
            <a:avLst/>
          </a:prstGeom>
        </p:spPr>
      </p:pic>
      <p:pic>
        <p:nvPicPr>
          <p:cNvPr id="11" name="Picture 10">
            <a:extLst>
              <a:ext uri="{FF2B5EF4-FFF2-40B4-BE49-F238E27FC236}">
                <a16:creationId xmlns:a16="http://schemas.microsoft.com/office/drawing/2014/main" id="{7279560C-81CE-F8BB-7999-5C8BB1A2D0BC}"/>
              </a:ext>
            </a:extLst>
          </p:cNvPr>
          <p:cNvPicPr>
            <a:picLocks noChangeAspect="1"/>
          </p:cNvPicPr>
          <p:nvPr/>
        </p:nvPicPr>
        <p:blipFill>
          <a:blip r:embed="rId4"/>
          <a:stretch>
            <a:fillRect/>
          </a:stretch>
        </p:blipFill>
        <p:spPr>
          <a:xfrm>
            <a:off x="456802" y="3797250"/>
            <a:ext cx="2758679" cy="2248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65126"/>
            <a:ext cx="11233150" cy="1067890"/>
          </a:xfrm>
        </p:spPr>
        <p:txBody>
          <a:bodyPr anchor="t">
            <a:normAutofit/>
          </a:bodyPr>
          <a:lstStyle/>
          <a:p>
            <a:r>
              <a:rPr dirty="0"/>
              <a:t>Workflow</a:t>
            </a:r>
          </a:p>
        </p:txBody>
      </p:sp>
      <p:sp>
        <p:nvSpPr>
          <p:cNvPr id="10" name="Slide Number Placeholder 4">
            <a:extLst>
              <a:ext uri="{FF2B5EF4-FFF2-40B4-BE49-F238E27FC236}">
                <a16:creationId xmlns:a16="http://schemas.microsoft.com/office/drawing/2014/main" id="{80D74E2A-A3AF-B443-3C50-3DE8FF108A00}"/>
              </a:ext>
            </a:extLst>
          </p:cNvPr>
          <p:cNvSpPr>
            <a:spLocks noGrp="1"/>
          </p:cNvSpPr>
          <p:nvPr>
            <p:ph type="sldNum" sz="quarter" idx="12"/>
          </p:nvPr>
        </p:nvSpPr>
        <p:spPr>
          <a:xfrm>
            <a:off x="479425" y="6382792"/>
            <a:ext cx="429618" cy="365125"/>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6A7597F-D7BB-493D-B14C-01FC04177727}" type="slidenum">
              <a:rPr kumimoji="0" lang="en-US" sz="12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Georgia"/>
              <a:ea typeface="+mn-ea"/>
              <a:cs typeface="+mn-cs"/>
            </a:endParaRPr>
          </a:p>
        </p:txBody>
      </p:sp>
      <p:graphicFrame>
        <p:nvGraphicFramePr>
          <p:cNvPr id="14" name="Content Placeholder 2">
            <a:extLst>
              <a:ext uri="{FF2B5EF4-FFF2-40B4-BE49-F238E27FC236}">
                <a16:creationId xmlns:a16="http://schemas.microsoft.com/office/drawing/2014/main" id="{58B293E5-2852-0B9F-C416-4C231B765AAA}"/>
              </a:ext>
            </a:extLst>
          </p:cNvPr>
          <p:cNvGraphicFramePr>
            <a:graphicFrameLocks noGrp="1"/>
          </p:cNvGraphicFramePr>
          <p:nvPr>
            <p:ph idx="1"/>
          </p:nvPr>
        </p:nvGraphicFramePr>
        <p:xfrm>
          <a:off x="479425" y="1268412"/>
          <a:ext cx="11233149"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A611-3240-7997-43E7-EC6366B3F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EEF452-46A1-3C50-8FA7-8855AF2AE343}"/>
              </a:ext>
            </a:extLst>
          </p:cNvPr>
          <p:cNvSpPr>
            <a:spLocks noGrp="1"/>
          </p:cNvSpPr>
          <p:nvPr>
            <p:ph type="title"/>
          </p:nvPr>
        </p:nvSpPr>
        <p:spPr>
          <a:xfrm>
            <a:off x="479425" y="365126"/>
            <a:ext cx="5472113" cy="1067890"/>
          </a:xfrm>
        </p:spPr>
        <p:txBody>
          <a:bodyPr anchor="t">
            <a:normAutofit/>
          </a:bodyPr>
          <a:lstStyle/>
          <a:p>
            <a:r>
              <a:rPr dirty="0"/>
              <a:t>People</a:t>
            </a:r>
            <a:r>
              <a:rPr lang="en-GB" dirty="0"/>
              <a:t> &amp; Culture</a:t>
            </a:r>
            <a:endParaRPr dirty="0"/>
          </a:p>
        </p:txBody>
      </p:sp>
      <p:sp>
        <p:nvSpPr>
          <p:cNvPr id="25" name="Content Placeholder 2">
            <a:extLst>
              <a:ext uri="{FF2B5EF4-FFF2-40B4-BE49-F238E27FC236}">
                <a16:creationId xmlns:a16="http://schemas.microsoft.com/office/drawing/2014/main" id="{62FAAF84-BB98-B9D1-CE29-6B7DCBAD28B2}"/>
              </a:ext>
            </a:extLst>
          </p:cNvPr>
          <p:cNvSpPr>
            <a:spLocks noGrp="1"/>
          </p:cNvSpPr>
          <p:nvPr>
            <p:ph idx="1"/>
          </p:nvPr>
        </p:nvSpPr>
        <p:spPr>
          <a:xfrm>
            <a:off x="694234" y="1111046"/>
            <a:ext cx="5472113" cy="5008665"/>
          </a:xfrm>
        </p:spPr>
        <p:txBody>
          <a:bodyPr>
            <a:noAutofit/>
          </a:bodyPr>
          <a:lstStyle/>
          <a:p>
            <a:pPr marL="285750" indent="-285750">
              <a:buFont typeface="Arial" panose="020B0604020202020204" pitchFamily="34" charset="0"/>
              <a:buChar char="•"/>
            </a:pPr>
            <a:r>
              <a:rPr lang="en-GB" sz="1600" dirty="0"/>
              <a:t>Movers:</a:t>
            </a:r>
          </a:p>
          <a:p>
            <a:pPr marL="465138" lvl="2" indent="-285750"/>
            <a:r>
              <a:rPr lang="en-GB" sz="1600" dirty="0"/>
              <a:t>Alison Hills</a:t>
            </a:r>
          </a:p>
          <a:p>
            <a:pPr marL="465138" lvl="2" indent="-285750"/>
            <a:r>
              <a:rPr lang="en-GB" sz="1600" dirty="0"/>
              <a:t>Arjun Basra</a:t>
            </a:r>
          </a:p>
          <a:p>
            <a:pPr marL="285750" indent="-285750">
              <a:buFont typeface="Arial" panose="020B0604020202020204" pitchFamily="34" charset="0"/>
              <a:buChar char="•"/>
            </a:pPr>
            <a:r>
              <a:rPr lang="en-GB" sz="1600" dirty="0"/>
              <a:t>Shakers:</a:t>
            </a:r>
          </a:p>
          <a:p>
            <a:pPr marL="465138" lvl="2" indent="-285750"/>
            <a:r>
              <a:rPr lang="en-GB" sz="1600" dirty="0"/>
              <a:t>Toni Adewole, Paralegal (Cambridge)</a:t>
            </a:r>
          </a:p>
          <a:p>
            <a:pPr marL="465138" lvl="2" indent="-285750"/>
            <a:r>
              <a:rPr lang="en-GB" sz="1600" dirty="0"/>
              <a:t>Annabel Harper Paralegal (Cambridge)</a:t>
            </a:r>
          </a:p>
          <a:p>
            <a:pPr marL="465138" lvl="2" indent="-285750"/>
            <a:r>
              <a:rPr lang="en-GB" sz="1600" dirty="0"/>
              <a:t>Johanne Turner, Senior Associate (Chelmsford) </a:t>
            </a:r>
          </a:p>
          <a:p>
            <a:pPr marL="465138" lvl="2" indent="-285750"/>
            <a:r>
              <a:rPr lang="en-GB" sz="1600" dirty="0"/>
              <a:t>Laura Robertson-Hayes, Senior Associate (Bishops Stortford)</a:t>
            </a:r>
          </a:p>
          <a:p>
            <a:endParaRPr lang="en-GB" sz="1600" dirty="0"/>
          </a:p>
          <a:p>
            <a:pPr marL="285750" indent="-285750">
              <a:buFont typeface="Arial" panose="020B0604020202020204" pitchFamily="34" charset="0"/>
              <a:buChar char="•"/>
            </a:pPr>
            <a:r>
              <a:rPr lang="en-GB" sz="1600" dirty="0"/>
              <a:t>Increased case complexity across the department</a:t>
            </a:r>
          </a:p>
          <a:p>
            <a:pPr marL="285750" indent="-285750">
              <a:buFont typeface="Arial" panose="020B0604020202020204" pitchFamily="34" charset="0"/>
              <a:buChar char="•"/>
            </a:pPr>
            <a:r>
              <a:rPr lang="en-GB" sz="1600" dirty="0"/>
              <a:t>Current utilisation at 111%</a:t>
            </a:r>
          </a:p>
          <a:p>
            <a:pPr marL="285750" indent="-285750">
              <a:buFont typeface="Arial" panose="020B0604020202020204" pitchFamily="34" charset="0"/>
              <a:buChar char="•"/>
            </a:pPr>
            <a:r>
              <a:rPr lang="en-GB" sz="1600" dirty="0"/>
              <a:t>“Busy is not the same as stressed.”</a:t>
            </a:r>
          </a:p>
          <a:p>
            <a:pPr marL="285750" indent="-285750">
              <a:buFont typeface="Arial" panose="020B0604020202020204" pitchFamily="34" charset="0"/>
              <a:buChar char="•"/>
            </a:pPr>
            <a:r>
              <a:rPr lang="en-GB" sz="1600" dirty="0"/>
              <a:t>High-quality work maintained</a:t>
            </a:r>
          </a:p>
          <a:p>
            <a:endParaRPr lang="en-GB" sz="1600" dirty="0"/>
          </a:p>
        </p:txBody>
      </p:sp>
      <p:sp>
        <p:nvSpPr>
          <p:cNvPr id="10" name="Slide Number Placeholder 4">
            <a:extLst>
              <a:ext uri="{FF2B5EF4-FFF2-40B4-BE49-F238E27FC236}">
                <a16:creationId xmlns:a16="http://schemas.microsoft.com/office/drawing/2014/main" id="{B72D83BB-3815-D255-AF42-032AE5DA7372}"/>
              </a:ext>
            </a:extLst>
          </p:cNvPr>
          <p:cNvSpPr>
            <a:spLocks noGrp="1"/>
          </p:cNvSpPr>
          <p:nvPr>
            <p:ph type="sldNum" sz="quarter" idx="12"/>
          </p:nvPr>
        </p:nvSpPr>
        <p:spPr>
          <a:xfrm>
            <a:off x="479425" y="6382792"/>
            <a:ext cx="429618" cy="365125"/>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6A7597F-D7BB-493D-B14C-01FC04177727}" type="slidenum">
              <a:rPr kumimoji="0" lang="en-US" sz="12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Georgia"/>
              <a:ea typeface="+mn-ea"/>
              <a:cs typeface="+mn-cs"/>
            </a:endParaRPr>
          </a:p>
        </p:txBody>
      </p:sp>
      <p:pic>
        <p:nvPicPr>
          <p:cNvPr id="4" name="Picture 3">
            <a:extLst>
              <a:ext uri="{FF2B5EF4-FFF2-40B4-BE49-F238E27FC236}">
                <a16:creationId xmlns:a16="http://schemas.microsoft.com/office/drawing/2014/main" id="{28D31AE8-21E4-FC26-23E6-1B16D18D623B}"/>
              </a:ext>
            </a:extLst>
          </p:cNvPr>
          <p:cNvPicPr>
            <a:picLocks noChangeAspect="1"/>
          </p:cNvPicPr>
          <p:nvPr/>
        </p:nvPicPr>
        <p:blipFill>
          <a:blip r:embed="rId2"/>
          <a:stretch>
            <a:fillRect/>
          </a:stretch>
        </p:blipFill>
        <p:spPr>
          <a:xfrm>
            <a:off x="8168640" y="192406"/>
            <a:ext cx="2814320" cy="2633952"/>
          </a:xfrm>
          <a:prstGeom prst="rect">
            <a:avLst/>
          </a:prstGeom>
        </p:spPr>
      </p:pic>
      <p:pic>
        <p:nvPicPr>
          <p:cNvPr id="8" name="Picture 7">
            <a:extLst>
              <a:ext uri="{FF2B5EF4-FFF2-40B4-BE49-F238E27FC236}">
                <a16:creationId xmlns:a16="http://schemas.microsoft.com/office/drawing/2014/main" id="{D84EAF6E-8993-59D6-5110-B994D2D981B6}"/>
              </a:ext>
            </a:extLst>
          </p:cNvPr>
          <p:cNvPicPr>
            <a:picLocks noChangeAspect="1"/>
          </p:cNvPicPr>
          <p:nvPr/>
        </p:nvPicPr>
        <p:blipFill>
          <a:blip r:embed="rId3"/>
          <a:stretch>
            <a:fillRect/>
          </a:stretch>
        </p:blipFill>
        <p:spPr>
          <a:xfrm>
            <a:off x="8168641" y="3281681"/>
            <a:ext cx="2814320" cy="2620840"/>
          </a:xfrm>
          <a:prstGeom prst="rect">
            <a:avLst/>
          </a:prstGeom>
        </p:spPr>
      </p:pic>
    </p:spTree>
    <p:extLst>
      <p:ext uri="{BB962C8B-B14F-4D97-AF65-F5344CB8AC3E}">
        <p14:creationId xmlns:p14="http://schemas.microsoft.com/office/powerpoint/2010/main" val="784637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a:extLst>
              <a:ext uri="{FF2B5EF4-FFF2-40B4-BE49-F238E27FC236}">
                <a16:creationId xmlns:a16="http://schemas.microsoft.com/office/drawing/2014/main" id="{3E7E7BD6-F2A6-88EB-12FB-107D681C36F9}"/>
              </a:ext>
            </a:extLst>
          </p:cNvPr>
          <p:cNvSpPr>
            <a:spLocks noGrp="1"/>
          </p:cNvSpPr>
          <p:nvPr>
            <p:ph type="sldNum" sz="quarter" idx="12"/>
          </p:nvPr>
        </p:nvSpPr>
        <p:spPr>
          <a:xfrm>
            <a:off x="479425" y="6382792"/>
            <a:ext cx="429618"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6A7597F-D7BB-493D-B14C-01FC04177727}" type="slidenum">
              <a:rPr kumimoji="0" lang="en-US" sz="1200" b="0" i="0" u="none" strike="noStrike" kern="1200" cap="none" spc="0" normalizeH="0" baseline="0" noProof="0" smtClean="0">
                <a:ln>
                  <a:noFill/>
                </a:ln>
                <a:solidFill>
                  <a:prstClr val="white"/>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Georgia"/>
              <a:ea typeface="+mn-ea"/>
              <a:cs typeface="+mn-cs"/>
            </a:endParaRPr>
          </a:p>
        </p:txBody>
      </p:sp>
      <p:sp>
        <p:nvSpPr>
          <p:cNvPr id="13" name="Text Placeholder 4">
            <a:extLst>
              <a:ext uri="{FF2B5EF4-FFF2-40B4-BE49-F238E27FC236}">
                <a16:creationId xmlns:a16="http://schemas.microsoft.com/office/drawing/2014/main" id="{4507574A-1E4A-E4CD-1F44-3D981995A403}"/>
              </a:ext>
            </a:extLst>
          </p:cNvPr>
          <p:cNvSpPr>
            <a:spLocks noGrp="1"/>
          </p:cNvSpPr>
          <p:nvPr>
            <p:ph type="body" sz="quarter" idx="14"/>
          </p:nvPr>
        </p:nvSpPr>
        <p:spPr>
          <a:xfrm>
            <a:off x="0" y="0"/>
            <a:ext cx="5326776" cy="5010689"/>
          </a:xfrm>
        </p:spPr>
        <p:txBody>
          <a:bodyPr/>
          <a:lstStyle/>
          <a:p>
            <a:endParaRPr lang="en-US"/>
          </a:p>
        </p:txBody>
      </p:sp>
      <p:sp>
        <p:nvSpPr>
          <p:cNvPr id="2" name="Title 1"/>
          <p:cNvSpPr>
            <a:spLocks noGrp="1"/>
          </p:cNvSpPr>
          <p:nvPr>
            <p:ph type="title"/>
          </p:nvPr>
        </p:nvSpPr>
        <p:spPr>
          <a:xfrm>
            <a:off x="479425" y="1700213"/>
            <a:ext cx="4140000" cy="1728787"/>
          </a:xfrm>
        </p:spPr>
        <p:txBody>
          <a:bodyPr anchor="t">
            <a:normAutofit/>
          </a:bodyPr>
          <a:lstStyle/>
          <a:p>
            <a:r>
              <a:rPr dirty="0"/>
              <a:t>Strategy &amp; </a:t>
            </a:r>
            <a:r>
              <a:rPr lang="en-GB" dirty="0"/>
              <a:t>Forward Focus</a:t>
            </a:r>
            <a:endParaRPr dirty="0"/>
          </a:p>
        </p:txBody>
      </p:sp>
      <p:graphicFrame>
        <p:nvGraphicFramePr>
          <p:cNvPr id="5" name="Content Placeholder 2">
            <a:extLst>
              <a:ext uri="{FF2B5EF4-FFF2-40B4-BE49-F238E27FC236}">
                <a16:creationId xmlns:a16="http://schemas.microsoft.com/office/drawing/2014/main" id="{1E6B5C88-F521-0550-BC85-C474B9EFD144}"/>
              </a:ext>
            </a:extLst>
          </p:cNvPr>
          <p:cNvGraphicFramePr>
            <a:graphicFrameLocks noGrp="1"/>
          </p:cNvGraphicFramePr>
          <p:nvPr>
            <p:ph sz="quarter" idx="13"/>
          </p:nvPr>
        </p:nvGraphicFramePr>
        <p:xfrm>
          <a:off x="6240464" y="1700213"/>
          <a:ext cx="5656356"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The Obligation of Case Managers to Explore Statutory Funding</a:t>
            </a:r>
          </a:p>
        </p:txBody>
      </p:sp>
      <p:sp>
        <p:nvSpPr>
          <p:cNvPr id="3" name="Subtitle 2"/>
          <p:cNvSpPr>
            <a:spLocks noGrp="1"/>
          </p:cNvSpPr>
          <p:nvPr>
            <p:ph type="subTitle" idx="1"/>
          </p:nvPr>
        </p:nvSpPr>
        <p:spPr/>
        <p:txBody>
          <a:bodyPr rtlCol="0"/>
          <a:lstStyle/>
          <a:p>
            <a:pPr rtl="0"/>
            <a:r>
              <a:rPr lang="en-GB" dirty="0"/>
              <a:t>Angeline Jackson &amp; David Fassioms</a:t>
            </a:r>
          </a:p>
        </p:txBody>
      </p:sp>
      <p:pic>
        <p:nvPicPr>
          <p:cNvPr id="4" name="Picture 3">
            <a:extLst>
              <a:ext uri="{FF2B5EF4-FFF2-40B4-BE49-F238E27FC236}">
                <a16:creationId xmlns:a16="http://schemas.microsoft.com/office/drawing/2014/main" id="{2B84CAA0-738C-9019-5A8D-47C088869504}"/>
              </a:ext>
            </a:extLst>
          </p:cNvPr>
          <p:cNvPicPr>
            <a:picLocks noChangeAspect="1"/>
          </p:cNvPicPr>
          <p:nvPr/>
        </p:nvPicPr>
        <p:blipFill>
          <a:blip r:embed="rId3"/>
          <a:stretch>
            <a:fillRect/>
          </a:stretch>
        </p:blipFill>
        <p:spPr>
          <a:xfrm>
            <a:off x="6071086" y="5108296"/>
            <a:ext cx="6120914" cy="1749704"/>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1AD63-32A7-8831-3226-B3288A7D8696}"/>
              </a:ext>
            </a:extLst>
          </p:cNvPr>
          <p:cNvSpPr>
            <a:spLocks noGrp="1"/>
          </p:cNvSpPr>
          <p:nvPr>
            <p:ph type="title"/>
          </p:nvPr>
        </p:nvSpPr>
        <p:spPr>
          <a:xfrm>
            <a:off x="609600" y="1143000"/>
            <a:ext cx="10972800" cy="1749704"/>
          </a:xfrm>
        </p:spPr>
        <p:txBody>
          <a:bodyPr>
            <a:noAutofit/>
          </a:bodyPr>
          <a:lstStyle/>
          <a:p>
            <a:pPr algn="ctr"/>
            <a:r>
              <a:rPr lang="en-GB" sz="4800" dirty="0"/>
              <a:t>Why should case managers explore statutory funding?</a:t>
            </a:r>
          </a:p>
        </p:txBody>
      </p:sp>
      <p:pic>
        <p:nvPicPr>
          <p:cNvPr id="5" name="Picture 4">
            <a:extLst>
              <a:ext uri="{FF2B5EF4-FFF2-40B4-BE49-F238E27FC236}">
                <a16:creationId xmlns:a16="http://schemas.microsoft.com/office/drawing/2014/main" id="{B04E6A26-A942-75CF-0F4A-7C1885A35AA6}"/>
              </a:ext>
            </a:extLst>
          </p:cNvPr>
          <p:cNvPicPr>
            <a:picLocks noChangeAspect="1"/>
          </p:cNvPicPr>
          <p:nvPr/>
        </p:nvPicPr>
        <p:blipFill>
          <a:blip r:embed="rId2"/>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192045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22E1-BF80-22AB-C5E7-868E6AAB4F3E}"/>
              </a:ext>
            </a:extLst>
          </p:cNvPr>
          <p:cNvSpPr>
            <a:spLocks noGrp="1"/>
          </p:cNvSpPr>
          <p:nvPr>
            <p:ph type="title"/>
          </p:nvPr>
        </p:nvSpPr>
        <p:spPr/>
        <p:txBody>
          <a:bodyPr/>
          <a:lstStyle/>
          <a:p>
            <a:r>
              <a:rPr lang="en-GB" dirty="0"/>
              <a:t>Case Management Society UK (CMSUK)</a:t>
            </a:r>
          </a:p>
        </p:txBody>
      </p:sp>
      <p:sp>
        <p:nvSpPr>
          <p:cNvPr id="3" name="Content Placeholder 2">
            <a:extLst>
              <a:ext uri="{FF2B5EF4-FFF2-40B4-BE49-F238E27FC236}">
                <a16:creationId xmlns:a16="http://schemas.microsoft.com/office/drawing/2014/main" id="{9FC695FA-4EE2-72D4-E83A-2676A8535062}"/>
              </a:ext>
            </a:extLst>
          </p:cNvPr>
          <p:cNvSpPr>
            <a:spLocks noGrp="1"/>
          </p:cNvSpPr>
          <p:nvPr>
            <p:ph idx="1"/>
          </p:nvPr>
        </p:nvSpPr>
        <p:spPr/>
        <p:txBody>
          <a:bodyPr/>
          <a:lstStyle/>
          <a:p>
            <a:pPr marL="109728" indent="0" algn="just">
              <a:buNone/>
            </a:pPr>
            <a:r>
              <a:rPr lang="en-GB" dirty="0"/>
              <a:t>“…a collaborative process of assessing, planning, implementing, coordinating, monitoring, and evaluating options/services to meet an individual's complex health, social care, educational, and employment needs, aiming for quality, </a:t>
            </a:r>
            <a:r>
              <a:rPr lang="en-GB" b="1" dirty="0"/>
              <a:t>cost-effective outcomes </a:t>
            </a:r>
            <a:r>
              <a:rPr lang="en-GB" dirty="0"/>
              <a:t>through communication and available resources.”</a:t>
            </a:r>
          </a:p>
          <a:p>
            <a:pPr marL="109728" indent="0">
              <a:buNone/>
            </a:pPr>
            <a:endParaRPr lang="en-GB" dirty="0"/>
          </a:p>
          <a:p>
            <a:pPr marL="109728" indent="0">
              <a:buNone/>
            </a:pPr>
            <a:r>
              <a:rPr lang="en-GB" dirty="0"/>
              <a:t>(CMSUK)</a:t>
            </a:r>
          </a:p>
        </p:txBody>
      </p:sp>
      <p:pic>
        <p:nvPicPr>
          <p:cNvPr id="4" name="Picture 3">
            <a:extLst>
              <a:ext uri="{FF2B5EF4-FFF2-40B4-BE49-F238E27FC236}">
                <a16:creationId xmlns:a16="http://schemas.microsoft.com/office/drawing/2014/main" id="{42777372-BBA7-950B-F0EC-6246E7DEE246}"/>
              </a:ext>
            </a:extLst>
          </p:cNvPr>
          <p:cNvPicPr>
            <a:picLocks noChangeAspect="1"/>
          </p:cNvPicPr>
          <p:nvPr/>
        </p:nvPicPr>
        <p:blipFill>
          <a:blip r:embed="rId2"/>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365324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C218-7A1C-D619-9247-D84A043A508E}"/>
              </a:ext>
            </a:extLst>
          </p:cNvPr>
          <p:cNvSpPr>
            <a:spLocks noGrp="1"/>
          </p:cNvSpPr>
          <p:nvPr>
            <p:ph type="title"/>
          </p:nvPr>
        </p:nvSpPr>
        <p:spPr/>
        <p:txBody>
          <a:bodyPr>
            <a:normAutofit fontScale="90000"/>
          </a:bodyPr>
          <a:lstStyle/>
          <a:p>
            <a:r>
              <a:rPr lang="en-GB" dirty="0"/>
              <a:t>British Association of Brain Injury and Complex Case Management (BABICM)</a:t>
            </a:r>
          </a:p>
        </p:txBody>
      </p:sp>
      <p:sp>
        <p:nvSpPr>
          <p:cNvPr id="3" name="Content Placeholder 2">
            <a:extLst>
              <a:ext uri="{FF2B5EF4-FFF2-40B4-BE49-F238E27FC236}">
                <a16:creationId xmlns:a16="http://schemas.microsoft.com/office/drawing/2014/main" id="{214FD162-F8E4-B757-038B-7412FDB002DB}"/>
              </a:ext>
            </a:extLst>
          </p:cNvPr>
          <p:cNvSpPr>
            <a:spLocks noGrp="1"/>
          </p:cNvSpPr>
          <p:nvPr>
            <p:ph idx="1"/>
          </p:nvPr>
        </p:nvSpPr>
        <p:spPr/>
        <p:txBody>
          <a:bodyPr/>
          <a:lstStyle/>
          <a:p>
            <a:pPr marL="109728" indent="0" algn="just">
              <a:buNone/>
            </a:pPr>
            <a:r>
              <a:rPr lang="en-GB" dirty="0"/>
              <a:t>“Case Management is a collaborative process which assesses, plans, implements, coordinates, monitors, and evaluates the options and services required to meet an individual’s health, wellbeing, social care, education and/or occupational needs, using communication and available resources to promote quality, </a:t>
            </a:r>
            <a:r>
              <a:rPr lang="en-GB" b="1" dirty="0"/>
              <a:t>cost-effective</a:t>
            </a:r>
            <a:r>
              <a:rPr lang="en-GB" dirty="0"/>
              <a:t> and safe outcomes.”</a:t>
            </a:r>
          </a:p>
          <a:p>
            <a:pPr marL="109728" indent="0" algn="just">
              <a:buNone/>
            </a:pPr>
            <a:endParaRPr lang="en-GB" dirty="0"/>
          </a:p>
          <a:p>
            <a:pPr marL="109728" indent="0" algn="just">
              <a:buNone/>
            </a:pPr>
            <a:r>
              <a:rPr lang="en-GB" dirty="0"/>
              <a:t>(BABICM)</a:t>
            </a:r>
          </a:p>
        </p:txBody>
      </p:sp>
      <p:pic>
        <p:nvPicPr>
          <p:cNvPr id="4" name="Picture 3">
            <a:extLst>
              <a:ext uri="{FF2B5EF4-FFF2-40B4-BE49-F238E27FC236}">
                <a16:creationId xmlns:a16="http://schemas.microsoft.com/office/drawing/2014/main" id="{FCC130AB-F253-BF60-2F10-6F4D0BF7B46A}"/>
              </a:ext>
            </a:extLst>
          </p:cNvPr>
          <p:cNvPicPr>
            <a:picLocks noChangeAspect="1"/>
          </p:cNvPicPr>
          <p:nvPr/>
        </p:nvPicPr>
        <p:blipFill>
          <a:blip r:embed="rId2"/>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403922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9C1C9-21D3-3E9D-B4D8-7D253022ED42}"/>
              </a:ext>
            </a:extLst>
          </p:cNvPr>
          <p:cNvSpPr>
            <a:spLocks noGrp="1"/>
          </p:cNvSpPr>
          <p:nvPr>
            <p:ph type="title"/>
          </p:nvPr>
        </p:nvSpPr>
        <p:spPr/>
        <p:txBody>
          <a:bodyPr/>
          <a:lstStyle/>
          <a:p>
            <a:r>
              <a:rPr lang="en-GB" dirty="0"/>
              <a:t>Institute of Registered Case Managers (IRCM)</a:t>
            </a:r>
          </a:p>
        </p:txBody>
      </p:sp>
      <p:sp>
        <p:nvSpPr>
          <p:cNvPr id="3" name="Content Placeholder 2">
            <a:extLst>
              <a:ext uri="{FF2B5EF4-FFF2-40B4-BE49-F238E27FC236}">
                <a16:creationId xmlns:a16="http://schemas.microsoft.com/office/drawing/2014/main" id="{D39E89B2-9AF6-F731-D4F3-DF2AD43DAF6F}"/>
              </a:ext>
            </a:extLst>
          </p:cNvPr>
          <p:cNvSpPr>
            <a:spLocks noGrp="1"/>
          </p:cNvSpPr>
          <p:nvPr>
            <p:ph idx="1"/>
          </p:nvPr>
        </p:nvSpPr>
        <p:spPr/>
        <p:txBody>
          <a:bodyPr/>
          <a:lstStyle/>
          <a:p>
            <a:pPr marL="109728" indent="0">
              <a:buNone/>
            </a:pPr>
            <a:r>
              <a:rPr lang="en-GB" dirty="0"/>
              <a:t>“[Case Managers] identify resources, supports, barriers, risks, and opportunities to facilitate successful outcomes, with due regard to </a:t>
            </a:r>
            <a:r>
              <a:rPr lang="en-GB" b="1" dirty="0"/>
              <a:t>value for money </a:t>
            </a:r>
            <a:r>
              <a:rPr lang="en-GB" dirty="0"/>
              <a:t>of any intervention.”</a:t>
            </a:r>
          </a:p>
          <a:p>
            <a:pPr marL="109728" indent="0">
              <a:buNone/>
            </a:pPr>
            <a:endParaRPr lang="en-GB" dirty="0"/>
          </a:p>
          <a:p>
            <a:pPr marL="109728" indent="0">
              <a:buNone/>
            </a:pPr>
            <a:r>
              <a:rPr lang="en-GB" dirty="0"/>
              <a:t>“Seek to ensure that resources available are used effectively and work </a:t>
            </a:r>
            <a:r>
              <a:rPr lang="en-GB" b="1" dirty="0"/>
              <a:t>within a given budget</a:t>
            </a:r>
            <a:r>
              <a:rPr lang="en-GB" dirty="0"/>
              <a:t>, were relevant to the service context.”</a:t>
            </a:r>
          </a:p>
          <a:p>
            <a:pPr marL="109728" indent="0">
              <a:buNone/>
            </a:pPr>
            <a:endParaRPr lang="en-GB" dirty="0"/>
          </a:p>
          <a:p>
            <a:pPr marL="109728" indent="0">
              <a:buNone/>
            </a:pPr>
            <a:r>
              <a:rPr lang="en-GB" dirty="0"/>
              <a:t>(IRCM)</a:t>
            </a:r>
          </a:p>
        </p:txBody>
      </p:sp>
      <p:pic>
        <p:nvPicPr>
          <p:cNvPr id="4" name="Picture 3">
            <a:extLst>
              <a:ext uri="{FF2B5EF4-FFF2-40B4-BE49-F238E27FC236}">
                <a16:creationId xmlns:a16="http://schemas.microsoft.com/office/drawing/2014/main" id="{D7B68595-3A80-181A-8081-5913DB48739E}"/>
              </a:ext>
            </a:extLst>
          </p:cNvPr>
          <p:cNvPicPr>
            <a:picLocks noChangeAspect="1"/>
          </p:cNvPicPr>
          <p:nvPr/>
        </p:nvPicPr>
        <p:blipFill>
          <a:blip r:embed="rId3"/>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395203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061FA-82F0-0CA1-AF3A-49F538259F4B}"/>
              </a:ext>
            </a:extLst>
          </p:cNvPr>
          <p:cNvSpPr>
            <a:spLocks noGrp="1"/>
          </p:cNvSpPr>
          <p:nvPr>
            <p:ph type="title"/>
          </p:nvPr>
        </p:nvSpPr>
        <p:spPr/>
        <p:txBody>
          <a:bodyPr>
            <a:normAutofit fontScale="90000"/>
          </a:bodyPr>
          <a:lstStyle/>
          <a:p>
            <a:r>
              <a:rPr lang="en-GB" dirty="0"/>
              <a:t>Continuing Healthcare (CHC) / Integrated Care Board (ICB)</a:t>
            </a:r>
            <a:br>
              <a:rPr lang="en-GB" dirty="0"/>
            </a:br>
            <a:endParaRPr lang="en-GB" dirty="0"/>
          </a:p>
        </p:txBody>
      </p:sp>
      <p:sp>
        <p:nvSpPr>
          <p:cNvPr id="3" name="Content Placeholder 2">
            <a:extLst>
              <a:ext uri="{FF2B5EF4-FFF2-40B4-BE49-F238E27FC236}">
                <a16:creationId xmlns:a16="http://schemas.microsoft.com/office/drawing/2014/main" id="{4B112F65-91BB-5A11-BF6D-8CB4F9ABF22E}"/>
              </a:ext>
            </a:extLst>
          </p:cNvPr>
          <p:cNvSpPr>
            <a:spLocks noGrp="1"/>
          </p:cNvSpPr>
          <p:nvPr>
            <p:ph idx="1"/>
          </p:nvPr>
        </p:nvSpPr>
        <p:spPr>
          <a:xfrm>
            <a:off x="609600" y="2249424"/>
            <a:ext cx="7433388" cy="4325112"/>
          </a:xfrm>
        </p:spPr>
        <p:txBody>
          <a:bodyPr>
            <a:normAutofit fontScale="85000" lnSpcReduction="20000"/>
          </a:bodyPr>
          <a:lstStyle/>
          <a:p>
            <a:pPr algn="just"/>
            <a:r>
              <a:rPr lang="en-GB" dirty="0"/>
              <a:t>NHS Continuing Healthcare (CHC) is a package of care provided outside of hospital. It is arranged and funded by Integrated Care Boards (ICB) for people aged 18 years and over who have significant ongoing healthcare needs and have been assessed as having a ‘primary health need’.</a:t>
            </a:r>
          </a:p>
          <a:p>
            <a:pPr marL="109728" indent="0" algn="just">
              <a:buNone/>
            </a:pPr>
            <a:endParaRPr lang="en-GB" dirty="0"/>
          </a:p>
          <a:p>
            <a:pPr algn="just"/>
            <a:r>
              <a:rPr lang="en-GB" dirty="0"/>
              <a:t>People who are assessed for CHC include those who need a very high level of support. Some people may be reaching the end of their lives or have long-term conditions. When someone is assessed as eligible for CHC, their local ICB is responsible for funding their full package of health and social care.</a:t>
            </a:r>
          </a:p>
          <a:p>
            <a:pPr marL="342900" indent="-342900"/>
            <a:endParaRPr lang="en-GB" sz="2400" b="1" dirty="0">
              <a:ea typeface="Arial Unicode MS" panose="020B0604020202020204" pitchFamily="34" charset="-128"/>
              <a:cs typeface="Arial Unicode MS" panose="020B0604020202020204" pitchFamily="34" charset="-128"/>
            </a:endParaRPr>
          </a:p>
        </p:txBody>
      </p:sp>
      <p:pic>
        <p:nvPicPr>
          <p:cNvPr id="4" name="Picture 3">
            <a:extLst>
              <a:ext uri="{FF2B5EF4-FFF2-40B4-BE49-F238E27FC236}">
                <a16:creationId xmlns:a16="http://schemas.microsoft.com/office/drawing/2014/main" id="{E433787E-FC4B-AA96-7371-872E394A2EE2}"/>
              </a:ext>
            </a:extLst>
          </p:cNvPr>
          <p:cNvPicPr>
            <a:picLocks noChangeAspect="1"/>
          </p:cNvPicPr>
          <p:nvPr/>
        </p:nvPicPr>
        <p:blipFill>
          <a:blip r:embed="rId3"/>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168486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a:extLst>
              <a:ext uri="{FF2B5EF4-FFF2-40B4-BE49-F238E27FC236}">
                <a16:creationId xmlns:a16="http://schemas.microsoft.com/office/drawing/2014/main" id="{95C0C1E0-E2A3-CE97-228C-45850F6219DD}"/>
              </a:ext>
            </a:extLst>
          </p:cNvPr>
          <p:cNvSpPr>
            <a:spLocks noGrp="1"/>
          </p:cNvSpPr>
          <p:nvPr>
            <p:ph type="ftr" sz="quarter" idx="11"/>
          </p:nvPr>
        </p:nvSpPr>
        <p:spPr>
          <a:xfrm>
            <a:off x="1017596" y="6382792"/>
            <a:ext cx="3730527"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Georgia"/>
                <a:ea typeface="+mn-ea"/>
                <a:cs typeface="+mn-cs"/>
              </a:rPr>
              <a:t>Tees Core Deck 2025</a:t>
            </a:r>
          </a:p>
        </p:txBody>
      </p:sp>
      <p:sp>
        <p:nvSpPr>
          <p:cNvPr id="14" name="Slide Number Placeholder 2">
            <a:extLst>
              <a:ext uri="{FF2B5EF4-FFF2-40B4-BE49-F238E27FC236}">
                <a16:creationId xmlns:a16="http://schemas.microsoft.com/office/drawing/2014/main" id="{A11866BD-589F-8BEE-F996-C719B8368CB0}"/>
              </a:ext>
            </a:extLst>
          </p:cNvPr>
          <p:cNvSpPr>
            <a:spLocks noGrp="1"/>
          </p:cNvSpPr>
          <p:nvPr>
            <p:ph type="sldNum" sz="quarter" idx="12"/>
          </p:nvPr>
        </p:nvSpPr>
        <p:spPr>
          <a:xfrm>
            <a:off x="479425" y="6382792"/>
            <a:ext cx="429618"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6A7597F-D7BB-493D-B14C-01FC04177727}" type="slidenum">
              <a:rPr kumimoji="0" lang="en-US" sz="1200" b="0" i="0" u="none" strike="noStrike" kern="1200" cap="none" spc="0" normalizeH="0" baseline="0" noProof="0" smtClean="0">
                <a:ln>
                  <a:noFill/>
                </a:ln>
                <a:solidFill>
                  <a:prstClr val="white"/>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white"/>
              </a:solidFill>
              <a:effectLst/>
              <a:uLnTx/>
              <a:uFillTx/>
              <a:latin typeface="Georgia"/>
              <a:ea typeface="+mn-ea"/>
              <a:cs typeface="+mn-cs"/>
            </a:endParaRPr>
          </a:p>
        </p:txBody>
      </p:sp>
      <p:pic>
        <p:nvPicPr>
          <p:cNvPr id="3" name="Picture Placeholder 2">
            <a:extLst>
              <a:ext uri="{FF2B5EF4-FFF2-40B4-BE49-F238E27FC236}">
                <a16:creationId xmlns:a16="http://schemas.microsoft.com/office/drawing/2014/main" id="{847205EC-8C88-FFE4-32FC-D876589A3142}"/>
              </a:ext>
            </a:extLst>
          </p:cNvPr>
          <p:cNvPicPr>
            <a:picLocks noGrp="1" noChangeAspect="1"/>
          </p:cNvPicPr>
          <p:nvPr>
            <p:ph sz="quarter" idx="13"/>
          </p:nvPr>
        </p:nvPicPr>
        <p:blipFill>
          <a:blip r:embed="rId2"/>
          <a:stretch/>
        </p:blipFill>
        <p:spPr>
          <a:xfrm>
            <a:off x="6240464" y="1916428"/>
            <a:ext cx="5656356" cy="3888745"/>
          </a:xfrm>
          <a:prstGeom prst="rect">
            <a:avLst/>
          </a:prstGeom>
          <a:noFill/>
        </p:spPr>
      </p:pic>
      <p:sp>
        <p:nvSpPr>
          <p:cNvPr id="5" name="Subtitle 4">
            <a:extLst>
              <a:ext uri="{FF2B5EF4-FFF2-40B4-BE49-F238E27FC236}">
                <a16:creationId xmlns:a16="http://schemas.microsoft.com/office/drawing/2014/main" id="{404DC865-0ABD-BCF5-E22F-70100CF35239}"/>
              </a:ext>
            </a:extLst>
          </p:cNvPr>
          <p:cNvSpPr>
            <a:spLocks noGrp="1"/>
          </p:cNvSpPr>
          <p:nvPr>
            <p:ph type="body" sz="quarter" idx="14"/>
          </p:nvPr>
        </p:nvSpPr>
        <p:spPr>
          <a:xfrm>
            <a:off x="0" y="0"/>
            <a:ext cx="5326776" cy="5010689"/>
          </a:xfrm>
        </p:spPr>
        <p:txBody>
          <a:bodyPr wrap="square">
            <a:normAutofit/>
          </a:bodyPr>
          <a:lstStyle/>
          <a:p>
            <a:r>
              <a:rPr lang="en-US" dirty="0"/>
              <a:t>22 January 2026</a:t>
            </a:r>
          </a:p>
        </p:txBody>
      </p:sp>
      <p:sp>
        <p:nvSpPr>
          <p:cNvPr id="4" name="Title 3">
            <a:extLst>
              <a:ext uri="{FF2B5EF4-FFF2-40B4-BE49-F238E27FC236}">
                <a16:creationId xmlns:a16="http://schemas.microsoft.com/office/drawing/2014/main" id="{F95E6F41-95F5-6205-711A-74650C388196}"/>
              </a:ext>
            </a:extLst>
          </p:cNvPr>
          <p:cNvSpPr>
            <a:spLocks noGrp="1"/>
          </p:cNvSpPr>
          <p:nvPr>
            <p:ph type="title"/>
          </p:nvPr>
        </p:nvSpPr>
        <p:spPr>
          <a:xfrm>
            <a:off x="479425" y="1700213"/>
            <a:ext cx="4140000" cy="1728787"/>
          </a:xfrm>
        </p:spPr>
        <p:txBody>
          <a:bodyPr anchor="t">
            <a:normAutofit/>
          </a:bodyPr>
          <a:lstStyle/>
          <a:p>
            <a:r>
              <a:rPr lang="en-US" dirty="0"/>
              <a:t>Welcome and Update</a:t>
            </a:r>
          </a:p>
        </p:txBody>
      </p:sp>
    </p:spTree>
    <p:extLst>
      <p:ext uri="{BB962C8B-B14F-4D97-AF65-F5344CB8AC3E}">
        <p14:creationId xmlns:p14="http://schemas.microsoft.com/office/powerpoint/2010/main" val="2632636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8CC3-5E0C-53E9-5D3C-43A4A1451C9B}"/>
              </a:ext>
            </a:extLst>
          </p:cNvPr>
          <p:cNvSpPr>
            <a:spLocks noGrp="1"/>
          </p:cNvSpPr>
          <p:nvPr>
            <p:ph type="title"/>
          </p:nvPr>
        </p:nvSpPr>
        <p:spPr/>
        <p:txBody>
          <a:bodyPr>
            <a:normAutofit fontScale="90000"/>
          </a:bodyPr>
          <a:lstStyle/>
          <a:p>
            <a:r>
              <a:rPr lang="en-GB" dirty="0"/>
              <a:t>Continuing Healthcare (CHC) / Integrated Care Board (ICB)</a:t>
            </a:r>
          </a:p>
        </p:txBody>
      </p:sp>
      <p:sp>
        <p:nvSpPr>
          <p:cNvPr id="3" name="Content Placeholder 2">
            <a:extLst>
              <a:ext uri="{FF2B5EF4-FFF2-40B4-BE49-F238E27FC236}">
                <a16:creationId xmlns:a16="http://schemas.microsoft.com/office/drawing/2014/main" id="{5478F970-3904-D168-4015-9B9A77869F8F}"/>
              </a:ext>
            </a:extLst>
          </p:cNvPr>
          <p:cNvSpPr>
            <a:spLocks noGrp="1"/>
          </p:cNvSpPr>
          <p:nvPr>
            <p:ph idx="1"/>
          </p:nvPr>
        </p:nvSpPr>
        <p:spPr>
          <a:xfrm>
            <a:off x="609600" y="2249424"/>
            <a:ext cx="8019393" cy="4325112"/>
          </a:xfrm>
        </p:spPr>
        <p:txBody>
          <a:bodyPr>
            <a:normAutofit/>
          </a:bodyPr>
          <a:lstStyle/>
          <a:p>
            <a:pPr algn="just"/>
            <a:r>
              <a:rPr lang="en-GB" dirty="0"/>
              <a:t>There is a national framework which states that eligibility should be based on someone’s healthcare needs and not their diagnosis. </a:t>
            </a:r>
            <a:r>
              <a:rPr lang="en-GB" b="1" dirty="0"/>
              <a:t>It is not linked to savings or income.</a:t>
            </a:r>
            <a:endParaRPr lang="en-GB" dirty="0"/>
          </a:p>
          <a:p>
            <a:pPr marL="109728" indent="0" algn="just">
              <a:buNone/>
            </a:pPr>
            <a:endParaRPr lang="en-GB" dirty="0"/>
          </a:p>
        </p:txBody>
      </p:sp>
      <p:pic>
        <p:nvPicPr>
          <p:cNvPr id="4" name="Picture 3">
            <a:extLst>
              <a:ext uri="{FF2B5EF4-FFF2-40B4-BE49-F238E27FC236}">
                <a16:creationId xmlns:a16="http://schemas.microsoft.com/office/drawing/2014/main" id="{C21715EB-AD48-7CF9-145E-DF29AC2D4714}"/>
              </a:ext>
            </a:extLst>
          </p:cNvPr>
          <p:cNvPicPr>
            <a:picLocks noChangeAspect="1"/>
          </p:cNvPicPr>
          <p:nvPr/>
        </p:nvPicPr>
        <p:blipFill>
          <a:blip r:embed="rId3"/>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404972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026C3-B247-C461-A9C4-23A2D7B7864D}"/>
              </a:ext>
            </a:extLst>
          </p:cNvPr>
          <p:cNvSpPr>
            <a:spLocks noGrp="1"/>
          </p:cNvSpPr>
          <p:nvPr>
            <p:ph type="title"/>
          </p:nvPr>
        </p:nvSpPr>
        <p:spPr/>
        <p:txBody>
          <a:bodyPr>
            <a:normAutofit/>
          </a:bodyPr>
          <a:lstStyle/>
          <a:p>
            <a:r>
              <a:rPr lang="en-GB" dirty="0"/>
              <a:t>Continuing Care / Integrated Care Systems (ICSs)</a:t>
            </a:r>
          </a:p>
        </p:txBody>
      </p:sp>
      <p:sp>
        <p:nvSpPr>
          <p:cNvPr id="3" name="Content Placeholder 2">
            <a:extLst>
              <a:ext uri="{FF2B5EF4-FFF2-40B4-BE49-F238E27FC236}">
                <a16:creationId xmlns:a16="http://schemas.microsoft.com/office/drawing/2014/main" id="{31BC5322-D677-6036-E431-07E8126255B6}"/>
              </a:ext>
            </a:extLst>
          </p:cNvPr>
          <p:cNvSpPr>
            <a:spLocks noGrp="1"/>
          </p:cNvSpPr>
          <p:nvPr>
            <p:ph idx="1"/>
          </p:nvPr>
        </p:nvSpPr>
        <p:spPr>
          <a:xfrm>
            <a:off x="609600" y="2249424"/>
            <a:ext cx="8282152" cy="4325112"/>
          </a:xfrm>
        </p:spPr>
        <p:txBody>
          <a:bodyPr>
            <a:normAutofit fontScale="92500" lnSpcReduction="20000"/>
          </a:bodyPr>
          <a:lstStyle/>
          <a:p>
            <a:pPr algn="just"/>
            <a:r>
              <a:rPr lang="en-GB" dirty="0"/>
              <a:t>NHS continuing care is support provided for children and young people under 18 who need a tailored package of care because of their disability, an accident or illness. It is different from NHS continuing healthcare, which can be provided to adults who have very severe or complex health needs.</a:t>
            </a:r>
          </a:p>
          <a:p>
            <a:pPr marL="109728" indent="0" algn="just">
              <a:buNone/>
            </a:pPr>
            <a:endParaRPr lang="en-GB" dirty="0"/>
          </a:p>
          <a:p>
            <a:pPr algn="just"/>
            <a:r>
              <a:rPr lang="en-GB" dirty="0"/>
              <a:t>The main difference is that while continuing healthcare for adults focuses mainly on health and care needs, continuing care for a child or young person should also consider their physical, emotional and intellectual development as they move toward adulthood.</a:t>
            </a:r>
          </a:p>
        </p:txBody>
      </p:sp>
      <p:pic>
        <p:nvPicPr>
          <p:cNvPr id="4" name="Picture 3">
            <a:extLst>
              <a:ext uri="{FF2B5EF4-FFF2-40B4-BE49-F238E27FC236}">
                <a16:creationId xmlns:a16="http://schemas.microsoft.com/office/drawing/2014/main" id="{D1CA18B8-2EB0-1E43-32C5-A0BC320549A7}"/>
              </a:ext>
            </a:extLst>
          </p:cNvPr>
          <p:cNvPicPr>
            <a:picLocks noChangeAspect="1"/>
          </p:cNvPicPr>
          <p:nvPr/>
        </p:nvPicPr>
        <p:blipFill>
          <a:blip r:embed="rId2"/>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143651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2A1F-20BD-834E-F684-3DC12773FF23}"/>
              </a:ext>
            </a:extLst>
          </p:cNvPr>
          <p:cNvSpPr>
            <a:spLocks noGrp="1"/>
          </p:cNvSpPr>
          <p:nvPr>
            <p:ph type="title"/>
          </p:nvPr>
        </p:nvSpPr>
        <p:spPr/>
        <p:txBody>
          <a:bodyPr/>
          <a:lstStyle/>
          <a:p>
            <a:r>
              <a:rPr lang="en-GB" dirty="0"/>
              <a:t>Continuing Care / Integrated Care Systems (ICSs)</a:t>
            </a:r>
          </a:p>
        </p:txBody>
      </p:sp>
      <p:sp>
        <p:nvSpPr>
          <p:cNvPr id="3" name="Content Placeholder 2">
            <a:extLst>
              <a:ext uri="{FF2B5EF4-FFF2-40B4-BE49-F238E27FC236}">
                <a16:creationId xmlns:a16="http://schemas.microsoft.com/office/drawing/2014/main" id="{D0BE37AF-3766-4F69-9E6F-EFC4D49EC78E}"/>
              </a:ext>
            </a:extLst>
          </p:cNvPr>
          <p:cNvSpPr>
            <a:spLocks noGrp="1"/>
          </p:cNvSpPr>
          <p:nvPr>
            <p:ph idx="1"/>
          </p:nvPr>
        </p:nvSpPr>
        <p:spPr>
          <a:xfrm>
            <a:off x="609600" y="2249424"/>
            <a:ext cx="7998372" cy="4325112"/>
          </a:xfrm>
        </p:spPr>
        <p:txBody>
          <a:bodyPr>
            <a:normAutofit fontScale="92500" lnSpcReduction="10000"/>
          </a:bodyPr>
          <a:lstStyle/>
          <a:p>
            <a:pPr algn="just"/>
            <a:r>
              <a:rPr lang="en-GB" dirty="0"/>
              <a:t>This means that if a child is assessed for NHS continuing care, it is likely that a range of organisations will be involved, such as health, education and local authority children’s services. These different agencies will contribute to the child’s care package if they are found to have continuing care needs.</a:t>
            </a:r>
          </a:p>
          <a:p>
            <a:pPr marL="109728" indent="0" algn="just">
              <a:buNone/>
            </a:pPr>
            <a:endParaRPr lang="en-GB" dirty="0"/>
          </a:p>
          <a:p>
            <a:pPr algn="just"/>
            <a:r>
              <a:rPr lang="en-GB" dirty="0"/>
              <a:t>If you think your client should be assessed for NHS continuing care, you can talk to a health or social care professional who works with them. They will make a referral to the ICS if appropriate.</a:t>
            </a:r>
          </a:p>
          <a:p>
            <a:endParaRPr lang="en-GB" dirty="0"/>
          </a:p>
        </p:txBody>
      </p:sp>
      <p:pic>
        <p:nvPicPr>
          <p:cNvPr id="4" name="Picture 3">
            <a:extLst>
              <a:ext uri="{FF2B5EF4-FFF2-40B4-BE49-F238E27FC236}">
                <a16:creationId xmlns:a16="http://schemas.microsoft.com/office/drawing/2014/main" id="{D1033B9C-5F12-BBF6-8A49-58C4EA824E17}"/>
              </a:ext>
            </a:extLst>
          </p:cNvPr>
          <p:cNvPicPr>
            <a:picLocks noChangeAspect="1"/>
          </p:cNvPicPr>
          <p:nvPr/>
        </p:nvPicPr>
        <p:blipFill>
          <a:blip r:embed="rId2"/>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220451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8091F-F076-93FE-EF33-8AF3371F1419}"/>
              </a:ext>
            </a:extLst>
          </p:cNvPr>
          <p:cNvSpPr>
            <a:spLocks noGrp="1"/>
          </p:cNvSpPr>
          <p:nvPr>
            <p:ph type="title"/>
          </p:nvPr>
        </p:nvSpPr>
        <p:spPr/>
        <p:txBody>
          <a:bodyPr>
            <a:normAutofit/>
          </a:bodyPr>
          <a:lstStyle/>
          <a:p>
            <a:r>
              <a:rPr lang="en-US" dirty="0">
                <a:ea typeface="Arial Unicode MS" panose="020B0604020202020204" pitchFamily="34" charset="-128"/>
                <a:cs typeface="Arial Unicode MS" panose="020B0604020202020204" pitchFamily="34" charset="-128"/>
              </a:rPr>
              <a:t>Care needs assessment – Social care and support</a:t>
            </a:r>
          </a:p>
        </p:txBody>
      </p:sp>
      <p:sp>
        <p:nvSpPr>
          <p:cNvPr id="3" name="Content Placeholder 2">
            <a:extLst>
              <a:ext uri="{FF2B5EF4-FFF2-40B4-BE49-F238E27FC236}">
                <a16:creationId xmlns:a16="http://schemas.microsoft.com/office/drawing/2014/main" id="{0182BD15-7C5F-77B8-3376-E6757D45AAE5}"/>
              </a:ext>
            </a:extLst>
          </p:cNvPr>
          <p:cNvSpPr>
            <a:spLocks noGrp="1"/>
          </p:cNvSpPr>
          <p:nvPr>
            <p:ph idx="1"/>
          </p:nvPr>
        </p:nvSpPr>
        <p:spPr>
          <a:xfrm>
            <a:off x="609600" y="2249424"/>
            <a:ext cx="8151341" cy="4325112"/>
          </a:xfrm>
        </p:spPr>
        <p:txBody>
          <a:bodyPr>
            <a:normAutofit fontScale="85000" lnSpcReduction="20000"/>
          </a:bodyPr>
          <a:lstStyle/>
          <a:p>
            <a:pPr algn="just"/>
            <a:r>
              <a:rPr lang="en-GB" dirty="0"/>
              <a:t>If you think your client needs help to cope day-to-day, the first step is to get a needs assessment from their local council.</a:t>
            </a:r>
          </a:p>
          <a:p>
            <a:pPr marL="109728" indent="0" algn="just">
              <a:buNone/>
            </a:pPr>
            <a:endParaRPr lang="en-GB" dirty="0"/>
          </a:p>
          <a:p>
            <a:pPr algn="just"/>
            <a:r>
              <a:rPr lang="en-GB" dirty="0"/>
              <a:t>They will need to have this assessment before the council can recommend a service such as: equipment like a walking frame or personal alarm, practical help from a paid carer, day care for a child if either your client or their child are disabled, access to day centres and lunch clubs, or moving to a care home.</a:t>
            </a:r>
          </a:p>
          <a:p>
            <a:pPr marL="109728" indent="0" algn="just">
              <a:buNone/>
            </a:pPr>
            <a:endParaRPr lang="en-GB" dirty="0"/>
          </a:p>
          <a:p>
            <a:pPr algn="just"/>
            <a:r>
              <a:rPr lang="en-GB" b="1" dirty="0"/>
              <a:t>Having a needs assessment is free and anyone can ask for one</a:t>
            </a:r>
            <a:r>
              <a:rPr lang="en-GB" dirty="0"/>
              <a:t>.</a:t>
            </a:r>
          </a:p>
          <a:p>
            <a:endParaRPr lang="en-US" dirty="0">
              <a:ea typeface="Arial Unicode MS" panose="020B0604020202020204" pitchFamily="34" charset="-128"/>
              <a:cs typeface="Arial Unicode MS" panose="020B0604020202020204" pitchFamily="34" charset="-128"/>
            </a:endParaRPr>
          </a:p>
        </p:txBody>
      </p:sp>
      <p:pic>
        <p:nvPicPr>
          <p:cNvPr id="4" name="Picture 3">
            <a:extLst>
              <a:ext uri="{FF2B5EF4-FFF2-40B4-BE49-F238E27FC236}">
                <a16:creationId xmlns:a16="http://schemas.microsoft.com/office/drawing/2014/main" id="{6FD2B68F-2ACD-E268-EFFB-BD4BE9E573A7}"/>
              </a:ext>
            </a:extLst>
          </p:cNvPr>
          <p:cNvPicPr>
            <a:picLocks noChangeAspect="1"/>
          </p:cNvPicPr>
          <p:nvPr/>
        </p:nvPicPr>
        <p:blipFill>
          <a:blip r:embed="rId3"/>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397093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EDACB-F421-5C5E-DC36-9D8C7A30AD88}"/>
              </a:ext>
            </a:extLst>
          </p:cNvPr>
          <p:cNvSpPr>
            <a:spLocks noGrp="1"/>
          </p:cNvSpPr>
          <p:nvPr>
            <p:ph type="title"/>
          </p:nvPr>
        </p:nvSpPr>
        <p:spPr/>
        <p:txBody>
          <a:bodyPr/>
          <a:lstStyle/>
          <a:p>
            <a:r>
              <a:rPr lang="en-US" dirty="0">
                <a:ea typeface="Arial Unicode MS" panose="020B0604020202020204" pitchFamily="34" charset="-128"/>
                <a:cs typeface="Arial Unicode MS" panose="020B0604020202020204" pitchFamily="34" charset="-128"/>
              </a:rPr>
              <a:t>Care needs assessment – Social care and support</a:t>
            </a:r>
            <a:endParaRPr lang="en-GB" dirty="0"/>
          </a:p>
        </p:txBody>
      </p:sp>
      <p:sp>
        <p:nvSpPr>
          <p:cNvPr id="3" name="Content Placeholder 2">
            <a:extLst>
              <a:ext uri="{FF2B5EF4-FFF2-40B4-BE49-F238E27FC236}">
                <a16:creationId xmlns:a16="http://schemas.microsoft.com/office/drawing/2014/main" id="{A0D9B449-7D91-1D51-0270-4353F475BDA3}"/>
              </a:ext>
            </a:extLst>
          </p:cNvPr>
          <p:cNvSpPr>
            <a:spLocks noGrp="1"/>
          </p:cNvSpPr>
          <p:nvPr>
            <p:ph idx="1"/>
          </p:nvPr>
        </p:nvSpPr>
        <p:spPr>
          <a:xfrm>
            <a:off x="609600" y="2249424"/>
            <a:ext cx="8229600" cy="4325112"/>
          </a:xfrm>
        </p:spPr>
        <p:txBody>
          <a:bodyPr>
            <a:normAutofit fontScale="92500"/>
          </a:bodyPr>
          <a:lstStyle/>
          <a:p>
            <a:pPr algn="just"/>
            <a:r>
              <a:rPr lang="en-GB" dirty="0"/>
              <a:t>Contact social services at your client’s local council and ask for a needs assessment. You can call them or do it online.</a:t>
            </a:r>
          </a:p>
          <a:p>
            <a:pPr algn="just"/>
            <a:endParaRPr lang="en-GB" dirty="0"/>
          </a:p>
          <a:p>
            <a:pPr algn="just"/>
            <a:r>
              <a:rPr lang="en-GB" dirty="0">
                <a:hlinkClick r:id="rId3"/>
              </a:rPr>
              <a:t>Apply for a needs assessment by social services - GOV.UK</a:t>
            </a:r>
            <a:endParaRPr lang="en-GB" dirty="0"/>
          </a:p>
          <a:p>
            <a:pPr algn="just"/>
            <a:endParaRPr lang="en-GB" dirty="0"/>
          </a:p>
          <a:p>
            <a:pPr algn="just"/>
            <a:r>
              <a:rPr lang="en-GB" dirty="0"/>
              <a:t>Someone from the council, such as a social worker or occupational therapist, will ask your client how they are managing everyday tasks like washing, dressing and cooking.</a:t>
            </a:r>
          </a:p>
        </p:txBody>
      </p:sp>
      <p:pic>
        <p:nvPicPr>
          <p:cNvPr id="4" name="Picture 3">
            <a:extLst>
              <a:ext uri="{FF2B5EF4-FFF2-40B4-BE49-F238E27FC236}">
                <a16:creationId xmlns:a16="http://schemas.microsoft.com/office/drawing/2014/main" id="{60BB834E-EC52-A027-BCF8-DD99EC0D6453}"/>
              </a:ext>
            </a:extLst>
          </p:cNvPr>
          <p:cNvPicPr>
            <a:picLocks noChangeAspect="1"/>
          </p:cNvPicPr>
          <p:nvPr/>
        </p:nvPicPr>
        <p:blipFill>
          <a:blip r:embed="rId4"/>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170024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001A-496B-92C9-0482-B5D3BF41E4AD}"/>
              </a:ext>
            </a:extLst>
          </p:cNvPr>
          <p:cNvSpPr>
            <a:spLocks noGrp="1"/>
          </p:cNvSpPr>
          <p:nvPr>
            <p:ph type="title"/>
          </p:nvPr>
        </p:nvSpPr>
        <p:spPr/>
        <p:txBody>
          <a:bodyPr>
            <a:normAutofit/>
          </a:bodyPr>
          <a:lstStyle/>
          <a:p>
            <a:r>
              <a:rPr lang="en-US" dirty="0">
                <a:ea typeface="Arial Unicode MS" panose="020B0604020202020204" pitchFamily="34" charset="-128"/>
                <a:cs typeface="Arial Unicode MS" panose="020B0604020202020204" pitchFamily="34" charset="-128"/>
              </a:rPr>
              <a:t>Top up to state funded care</a:t>
            </a:r>
            <a:endParaRPr lang="en-GB" dirty="0"/>
          </a:p>
        </p:txBody>
      </p:sp>
      <p:sp>
        <p:nvSpPr>
          <p:cNvPr id="3" name="Content Placeholder 2">
            <a:extLst>
              <a:ext uri="{FF2B5EF4-FFF2-40B4-BE49-F238E27FC236}">
                <a16:creationId xmlns:a16="http://schemas.microsoft.com/office/drawing/2014/main" id="{105DB627-9532-9111-3201-12514707EC12}"/>
              </a:ext>
            </a:extLst>
          </p:cNvPr>
          <p:cNvSpPr>
            <a:spLocks noGrp="1"/>
          </p:cNvSpPr>
          <p:nvPr>
            <p:ph idx="1"/>
          </p:nvPr>
        </p:nvSpPr>
        <p:spPr>
          <a:xfrm>
            <a:off x="609600" y="2249424"/>
            <a:ext cx="8336692" cy="4325112"/>
          </a:xfrm>
        </p:spPr>
        <p:txBody>
          <a:bodyPr>
            <a:normAutofit lnSpcReduction="10000"/>
          </a:bodyPr>
          <a:lstStyle/>
          <a:p>
            <a:pPr algn="just"/>
            <a:r>
              <a:rPr lang="en-GB" dirty="0"/>
              <a:t>If your client’s choice of care home accommodation costs more than their local council is willing to pay, someone else can make up the difference between that figure and the home’s fee. This is known as a third-party top-up fee.</a:t>
            </a:r>
          </a:p>
          <a:p>
            <a:pPr algn="just"/>
            <a:endParaRPr lang="en-GB" dirty="0"/>
          </a:p>
          <a:p>
            <a:pPr algn="just" fontAlgn="base"/>
            <a:r>
              <a:rPr lang="en-GB" dirty="0"/>
              <a:t>If the council is funding your client’s care home place, they'll give them an amount of money, known as a personal budget, to meet their needs following the financial assessment.</a:t>
            </a:r>
          </a:p>
        </p:txBody>
      </p:sp>
      <p:pic>
        <p:nvPicPr>
          <p:cNvPr id="4" name="Picture 3">
            <a:extLst>
              <a:ext uri="{FF2B5EF4-FFF2-40B4-BE49-F238E27FC236}">
                <a16:creationId xmlns:a16="http://schemas.microsoft.com/office/drawing/2014/main" id="{07CB2048-6018-9F63-47EB-1BB9828B5307}"/>
              </a:ext>
            </a:extLst>
          </p:cNvPr>
          <p:cNvPicPr>
            <a:picLocks noChangeAspect="1"/>
          </p:cNvPicPr>
          <p:nvPr/>
        </p:nvPicPr>
        <p:blipFill>
          <a:blip r:embed="rId3"/>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51868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BFF81-F5FD-8E0D-E6CE-B76D1262AA68}"/>
              </a:ext>
            </a:extLst>
          </p:cNvPr>
          <p:cNvSpPr>
            <a:spLocks noGrp="1"/>
          </p:cNvSpPr>
          <p:nvPr>
            <p:ph type="title"/>
          </p:nvPr>
        </p:nvSpPr>
        <p:spPr/>
        <p:txBody>
          <a:bodyPr>
            <a:normAutofit fontScale="90000"/>
          </a:bodyPr>
          <a:lstStyle/>
          <a:p>
            <a:r>
              <a:rPr lang="en-US" dirty="0">
                <a:ea typeface="Arial Unicode MS" panose="020B0604020202020204" pitchFamily="34" charset="-128"/>
                <a:cs typeface="Arial Unicode MS" panose="020B0604020202020204" pitchFamily="34" charset="-128"/>
              </a:rPr>
              <a:t>Direct payments / personal health budgets (PHB)</a:t>
            </a:r>
            <a:br>
              <a:rPr lang="en-US" dirty="0">
                <a:ea typeface="Arial Unicode MS" panose="020B0604020202020204" pitchFamily="34" charset="-128"/>
                <a:cs typeface="Arial Unicode MS" panose="020B0604020202020204" pitchFamily="34" charset="-128"/>
              </a:rPr>
            </a:br>
            <a:endParaRPr lang="en-GB" dirty="0"/>
          </a:p>
        </p:txBody>
      </p:sp>
      <p:sp>
        <p:nvSpPr>
          <p:cNvPr id="3" name="Content Placeholder 2">
            <a:extLst>
              <a:ext uri="{FF2B5EF4-FFF2-40B4-BE49-F238E27FC236}">
                <a16:creationId xmlns:a16="http://schemas.microsoft.com/office/drawing/2014/main" id="{D519A86B-D4F8-6092-D461-BB50DD49895C}"/>
              </a:ext>
            </a:extLst>
          </p:cNvPr>
          <p:cNvSpPr>
            <a:spLocks noGrp="1"/>
          </p:cNvSpPr>
          <p:nvPr>
            <p:ph idx="1"/>
          </p:nvPr>
        </p:nvSpPr>
        <p:spPr>
          <a:xfrm>
            <a:off x="609600" y="2249424"/>
            <a:ext cx="8497330" cy="4325112"/>
          </a:xfrm>
        </p:spPr>
        <p:txBody>
          <a:bodyPr>
            <a:normAutofit fontScale="77500" lnSpcReduction="20000"/>
          </a:bodyPr>
          <a:lstStyle/>
          <a:p>
            <a:pPr algn="just"/>
            <a:r>
              <a:rPr lang="en-GB" dirty="0"/>
              <a:t>If your client has health or social care needs, they may get money from either their local council, the NHS, or in some cases, both.</a:t>
            </a:r>
          </a:p>
          <a:p>
            <a:pPr marL="109728" indent="0" algn="just">
              <a:buNone/>
            </a:pPr>
            <a:endParaRPr lang="en-GB" dirty="0"/>
          </a:p>
          <a:p>
            <a:pPr algn="just"/>
            <a:r>
              <a:rPr lang="en-GB" dirty="0"/>
              <a:t>When it comes from the local Council this is called a</a:t>
            </a:r>
            <a:r>
              <a:rPr lang="en-GB" b="1" dirty="0"/>
              <a:t> Personal Budget.</a:t>
            </a:r>
          </a:p>
          <a:p>
            <a:pPr marL="109728" indent="0" algn="just">
              <a:buNone/>
            </a:pPr>
            <a:endParaRPr lang="en-GB" dirty="0"/>
          </a:p>
          <a:p>
            <a:pPr algn="just"/>
            <a:r>
              <a:rPr lang="en-GB" dirty="0"/>
              <a:t>When it comes from the NHS it is known as </a:t>
            </a:r>
            <a:r>
              <a:rPr lang="en-GB" b="1" dirty="0"/>
              <a:t>Personal Health Budget</a:t>
            </a:r>
            <a:r>
              <a:rPr lang="en-GB" dirty="0"/>
              <a:t>.</a:t>
            </a:r>
          </a:p>
          <a:p>
            <a:pPr marL="109728" indent="0" algn="just">
              <a:buNone/>
            </a:pPr>
            <a:endParaRPr lang="en-GB" dirty="0"/>
          </a:p>
          <a:p>
            <a:pPr algn="just"/>
            <a:r>
              <a:rPr lang="en-GB" dirty="0"/>
              <a:t>In both cases it is the amount of money your client will get to meet their care needs, based on an assessment.</a:t>
            </a:r>
          </a:p>
          <a:p>
            <a:pPr marL="109728" indent="0" algn="just">
              <a:buNone/>
            </a:pPr>
            <a:endParaRPr lang="en-GB" dirty="0"/>
          </a:p>
          <a:p>
            <a:pPr algn="just"/>
            <a:r>
              <a:rPr lang="en-GB" dirty="0"/>
              <a:t>A </a:t>
            </a:r>
            <a:r>
              <a:rPr lang="en-GB" b="1" dirty="0"/>
              <a:t>Direct Payment</a:t>
            </a:r>
            <a:r>
              <a:rPr lang="en-GB" dirty="0"/>
              <a:t> is one way they can get the money from their Personal Budget or Personal Health Budget.</a:t>
            </a:r>
          </a:p>
          <a:p>
            <a:pPr marL="0" indent="0">
              <a:buNone/>
            </a:pPr>
            <a:endParaRPr lang="en-GB" dirty="0"/>
          </a:p>
        </p:txBody>
      </p:sp>
      <p:pic>
        <p:nvPicPr>
          <p:cNvPr id="4" name="Picture 3">
            <a:extLst>
              <a:ext uri="{FF2B5EF4-FFF2-40B4-BE49-F238E27FC236}">
                <a16:creationId xmlns:a16="http://schemas.microsoft.com/office/drawing/2014/main" id="{4C3DB6F3-29B3-8C91-9959-28749D0BB9FC}"/>
              </a:ext>
            </a:extLst>
          </p:cNvPr>
          <p:cNvPicPr>
            <a:picLocks noChangeAspect="1"/>
          </p:cNvPicPr>
          <p:nvPr/>
        </p:nvPicPr>
        <p:blipFill>
          <a:blip r:embed="rId3"/>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360212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D17F-9C98-5EA4-50F6-37DFBB79C18A}"/>
              </a:ext>
            </a:extLst>
          </p:cNvPr>
          <p:cNvSpPr>
            <a:spLocks noGrp="1"/>
          </p:cNvSpPr>
          <p:nvPr>
            <p:ph type="title"/>
          </p:nvPr>
        </p:nvSpPr>
        <p:spPr/>
        <p:txBody>
          <a:bodyPr>
            <a:normAutofit fontScale="90000"/>
          </a:bodyPr>
          <a:lstStyle/>
          <a:p>
            <a:r>
              <a:rPr lang="en-GB" dirty="0"/>
              <a:t>Aids / adaptations provision via the local council</a:t>
            </a:r>
            <a:br>
              <a:rPr lang="en-GB" dirty="0"/>
            </a:br>
            <a:endParaRPr lang="en-GB" dirty="0"/>
          </a:p>
        </p:txBody>
      </p:sp>
      <p:sp>
        <p:nvSpPr>
          <p:cNvPr id="3" name="Content Placeholder 2">
            <a:extLst>
              <a:ext uri="{FF2B5EF4-FFF2-40B4-BE49-F238E27FC236}">
                <a16:creationId xmlns:a16="http://schemas.microsoft.com/office/drawing/2014/main" id="{E67E0E18-17A7-09F4-8241-D3DADAB7F279}"/>
              </a:ext>
            </a:extLst>
          </p:cNvPr>
          <p:cNvSpPr>
            <a:spLocks noGrp="1"/>
          </p:cNvSpPr>
          <p:nvPr>
            <p:ph idx="1"/>
          </p:nvPr>
        </p:nvSpPr>
        <p:spPr>
          <a:xfrm>
            <a:off x="609600" y="2249424"/>
            <a:ext cx="8151341" cy="4325112"/>
          </a:xfrm>
        </p:spPr>
        <p:txBody>
          <a:bodyPr>
            <a:noAutofit/>
          </a:bodyPr>
          <a:lstStyle/>
          <a:p>
            <a:pPr algn="just"/>
            <a:r>
              <a:rPr lang="en-GB" sz="2600" dirty="0"/>
              <a:t>Local councils offers services that assess homes and recommend changes to help. </a:t>
            </a:r>
          </a:p>
          <a:p>
            <a:pPr marL="109728" indent="0" algn="just">
              <a:buNone/>
            </a:pPr>
            <a:endParaRPr lang="en-GB" sz="2600" dirty="0"/>
          </a:p>
          <a:p>
            <a:pPr algn="just"/>
            <a:r>
              <a:rPr lang="en-GB" sz="2600" b="1" dirty="0"/>
              <a:t>Having a home assessment is free</a:t>
            </a:r>
            <a:r>
              <a:rPr lang="en-GB" sz="2600" dirty="0"/>
              <a:t>.</a:t>
            </a:r>
          </a:p>
          <a:p>
            <a:pPr algn="just"/>
            <a:endParaRPr lang="en-GB" sz="2600" dirty="0"/>
          </a:p>
          <a:p>
            <a:pPr algn="just"/>
            <a:r>
              <a:rPr lang="en-GB" sz="2600" dirty="0"/>
              <a:t>An occupational therapist will visit the home of your client. They'll ask questions and walk around with your client (or relative/friend) to see what they struggle with. The OT will work out with your client what is needed.</a:t>
            </a:r>
          </a:p>
        </p:txBody>
      </p:sp>
      <p:pic>
        <p:nvPicPr>
          <p:cNvPr id="4" name="Picture 3">
            <a:extLst>
              <a:ext uri="{FF2B5EF4-FFF2-40B4-BE49-F238E27FC236}">
                <a16:creationId xmlns:a16="http://schemas.microsoft.com/office/drawing/2014/main" id="{1B1988A3-48EF-23C6-0775-2EA37A6EE134}"/>
              </a:ext>
            </a:extLst>
          </p:cNvPr>
          <p:cNvPicPr>
            <a:picLocks noChangeAspect="1"/>
          </p:cNvPicPr>
          <p:nvPr/>
        </p:nvPicPr>
        <p:blipFill>
          <a:blip r:embed="rId3"/>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168510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1A34-AF05-E03D-E210-E6254CF3282C}"/>
              </a:ext>
            </a:extLst>
          </p:cNvPr>
          <p:cNvSpPr>
            <a:spLocks noGrp="1"/>
          </p:cNvSpPr>
          <p:nvPr>
            <p:ph type="title"/>
          </p:nvPr>
        </p:nvSpPr>
        <p:spPr>
          <a:xfrm>
            <a:off x="609600" y="1143000"/>
            <a:ext cx="10972800" cy="1066800"/>
          </a:xfrm>
        </p:spPr>
        <p:txBody>
          <a:bodyPr anchor="ctr">
            <a:normAutofit/>
          </a:bodyPr>
          <a:lstStyle/>
          <a:p>
            <a:r>
              <a:rPr lang="en-GB" dirty="0"/>
              <a:t>Aids / adaptations provision via local authority</a:t>
            </a:r>
            <a:endParaRPr lang="en-GB" b="1" dirty="0"/>
          </a:p>
        </p:txBody>
      </p:sp>
      <p:sp>
        <p:nvSpPr>
          <p:cNvPr id="9" name="Content Placeholder 2">
            <a:extLst>
              <a:ext uri="{FF2B5EF4-FFF2-40B4-BE49-F238E27FC236}">
                <a16:creationId xmlns:a16="http://schemas.microsoft.com/office/drawing/2014/main" id="{EADD97C1-89B4-21F4-0ED0-9F8A0603F51F}"/>
              </a:ext>
            </a:extLst>
          </p:cNvPr>
          <p:cNvSpPr>
            <a:spLocks noGrp="1"/>
          </p:cNvSpPr>
          <p:nvPr>
            <p:ph sz="half" idx="1"/>
          </p:nvPr>
        </p:nvSpPr>
        <p:spPr>
          <a:xfrm>
            <a:off x="609600" y="2249425"/>
            <a:ext cx="7672552" cy="4341875"/>
          </a:xfrm>
        </p:spPr>
        <p:txBody>
          <a:bodyPr>
            <a:normAutofit lnSpcReduction="10000"/>
          </a:bodyPr>
          <a:lstStyle/>
          <a:p>
            <a:pPr algn="just"/>
            <a:r>
              <a:rPr lang="en-GB" dirty="0"/>
              <a:t>Assessments usually take at least an hour.</a:t>
            </a:r>
          </a:p>
          <a:p>
            <a:pPr algn="just"/>
            <a:endParaRPr lang="en-GB" dirty="0"/>
          </a:p>
          <a:p>
            <a:pPr algn="just"/>
            <a:r>
              <a:rPr lang="en-GB" dirty="0"/>
              <a:t>Assessments of the home can be requested by contacting the local council directly or this can be done online.</a:t>
            </a:r>
          </a:p>
          <a:p>
            <a:pPr algn="just"/>
            <a:endParaRPr lang="en-GB" dirty="0">
              <a:hlinkClick r:id="rId2"/>
            </a:endParaRPr>
          </a:p>
          <a:p>
            <a:pPr algn="just"/>
            <a:r>
              <a:rPr lang="en-GB" dirty="0">
                <a:hlinkClick r:id="rId2"/>
              </a:rPr>
              <a:t>Apply for equipment for your home if you're disabled - GOV.UK</a:t>
            </a:r>
            <a:endParaRPr lang="en-GB" dirty="0"/>
          </a:p>
          <a:p>
            <a:pPr algn="just"/>
            <a:endParaRPr lang="en-GB" dirty="0"/>
          </a:p>
          <a:p>
            <a:pPr algn="just"/>
            <a:r>
              <a:rPr lang="en-GB" b="1" dirty="0"/>
              <a:t>Small adaptations are often free</a:t>
            </a:r>
            <a:r>
              <a:rPr lang="en-GB" dirty="0"/>
              <a:t>.</a:t>
            </a:r>
          </a:p>
          <a:p>
            <a:pPr marL="109728" indent="0" algn="just">
              <a:buNone/>
            </a:pPr>
            <a:endParaRPr lang="en-GB" b="1" dirty="0"/>
          </a:p>
          <a:p>
            <a:pPr algn="just"/>
            <a:r>
              <a:rPr lang="en-GB" dirty="0"/>
              <a:t>The council should pay for each adaptation that costs less than £1,000.00. This usually includes things such as grab rails, a concrete ramp or steps, lights that come on when someone is at your front door.</a:t>
            </a:r>
          </a:p>
          <a:p>
            <a:pPr algn="just"/>
            <a:endParaRPr lang="en-US" dirty="0"/>
          </a:p>
        </p:txBody>
      </p:sp>
      <p:pic>
        <p:nvPicPr>
          <p:cNvPr id="5" name="Picture 4">
            <a:extLst>
              <a:ext uri="{FF2B5EF4-FFF2-40B4-BE49-F238E27FC236}">
                <a16:creationId xmlns:a16="http://schemas.microsoft.com/office/drawing/2014/main" id="{3157E477-2625-5854-AEE8-2C8B55DEB1EF}"/>
              </a:ext>
            </a:extLst>
          </p:cNvPr>
          <p:cNvPicPr>
            <a:picLocks noChangeAspect="1"/>
          </p:cNvPicPr>
          <p:nvPr/>
        </p:nvPicPr>
        <p:blipFill>
          <a:blip r:embed="rId3"/>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306666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F8B7-8DF1-062C-F6FD-474BC87BBDD8}"/>
              </a:ext>
            </a:extLst>
          </p:cNvPr>
          <p:cNvSpPr>
            <a:spLocks noGrp="1"/>
          </p:cNvSpPr>
          <p:nvPr>
            <p:ph type="title"/>
          </p:nvPr>
        </p:nvSpPr>
        <p:spPr/>
        <p:txBody>
          <a:bodyPr>
            <a:normAutofit fontScale="90000"/>
          </a:bodyPr>
          <a:lstStyle/>
          <a:p>
            <a:r>
              <a:rPr lang="en-GB" dirty="0"/>
              <a:t>Welfare benefits</a:t>
            </a:r>
            <a:br>
              <a:rPr lang="en-GB" dirty="0"/>
            </a:br>
            <a:endParaRPr lang="en-GB" dirty="0"/>
          </a:p>
        </p:txBody>
      </p:sp>
      <p:sp>
        <p:nvSpPr>
          <p:cNvPr id="3" name="Content Placeholder 2">
            <a:extLst>
              <a:ext uri="{FF2B5EF4-FFF2-40B4-BE49-F238E27FC236}">
                <a16:creationId xmlns:a16="http://schemas.microsoft.com/office/drawing/2014/main" id="{1CEFFA7C-3158-BA4B-CE07-6A85FED76F3F}"/>
              </a:ext>
            </a:extLst>
          </p:cNvPr>
          <p:cNvSpPr>
            <a:spLocks noGrp="1"/>
          </p:cNvSpPr>
          <p:nvPr>
            <p:ph idx="1"/>
          </p:nvPr>
        </p:nvSpPr>
        <p:spPr>
          <a:xfrm>
            <a:off x="609600" y="2249424"/>
            <a:ext cx="8200768" cy="4325112"/>
          </a:xfrm>
        </p:spPr>
        <p:txBody>
          <a:bodyPr>
            <a:normAutofit/>
          </a:bodyPr>
          <a:lstStyle/>
          <a:p>
            <a:pPr marL="109728" indent="0" algn="just">
              <a:buNone/>
            </a:pPr>
            <a:r>
              <a:rPr lang="en-GB" dirty="0"/>
              <a:t>UK welfare benefits are financial support for those on low income, out of work, sick, disabled, or caring for others, with Universal Credit the main payment for working-aged people, replacing other benefits, while older adults may claim Pension Credit, and disability/health support includes PIP, ESA, and DLA for children, all available through GOV.UK to help with living, housing, and health costs.</a:t>
            </a:r>
          </a:p>
        </p:txBody>
      </p:sp>
      <p:pic>
        <p:nvPicPr>
          <p:cNvPr id="4" name="Picture 3">
            <a:extLst>
              <a:ext uri="{FF2B5EF4-FFF2-40B4-BE49-F238E27FC236}">
                <a16:creationId xmlns:a16="http://schemas.microsoft.com/office/drawing/2014/main" id="{B3C16706-241E-3F5B-FB48-0BFCDB95A5B4}"/>
              </a:ext>
            </a:extLst>
          </p:cNvPr>
          <p:cNvPicPr>
            <a:picLocks noChangeAspect="1"/>
          </p:cNvPicPr>
          <p:nvPr/>
        </p:nvPicPr>
        <p:blipFill>
          <a:blip r:embed="rId3"/>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397958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435B-DD6D-3E5B-05E8-52CD60124C73}"/>
              </a:ext>
            </a:extLst>
          </p:cNvPr>
          <p:cNvSpPr>
            <a:spLocks noGrp="1"/>
          </p:cNvSpPr>
          <p:nvPr>
            <p:ph type="title"/>
          </p:nvPr>
        </p:nvSpPr>
        <p:spPr>
          <a:xfrm>
            <a:off x="479425" y="365126"/>
            <a:ext cx="11233150" cy="1067890"/>
          </a:xfrm>
        </p:spPr>
        <p:txBody>
          <a:bodyPr anchor="t">
            <a:normAutofit/>
          </a:bodyPr>
          <a:lstStyle/>
          <a:p>
            <a:r>
              <a:rPr lang="en-US" dirty="0"/>
              <a:t>Agenda</a:t>
            </a:r>
          </a:p>
        </p:txBody>
      </p:sp>
      <p:sp>
        <p:nvSpPr>
          <p:cNvPr id="6" name="Slide Number Placeholder 5">
            <a:extLst>
              <a:ext uri="{FF2B5EF4-FFF2-40B4-BE49-F238E27FC236}">
                <a16:creationId xmlns:a16="http://schemas.microsoft.com/office/drawing/2014/main" id="{A09F486C-4E49-F91A-DF14-3B71FB305815}"/>
              </a:ext>
            </a:extLst>
          </p:cNvPr>
          <p:cNvSpPr>
            <a:spLocks noGrp="1"/>
          </p:cNvSpPr>
          <p:nvPr>
            <p:ph type="sldNum" sz="quarter" idx="12"/>
          </p:nvPr>
        </p:nvSpPr>
        <p:spPr>
          <a:xfrm>
            <a:off x="479425" y="6382792"/>
            <a:ext cx="429618" cy="365125"/>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6A7597F-D7BB-493D-B14C-01FC04177727}" type="slidenum">
              <a:rPr kumimoji="0" lang="en-US" sz="12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Georgia"/>
              <a:ea typeface="+mn-ea"/>
              <a:cs typeface="+mn-cs"/>
            </a:endParaRPr>
          </a:p>
        </p:txBody>
      </p:sp>
      <p:graphicFrame>
        <p:nvGraphicFramePr>
          <p:cNvPr id="8" name="Content Placeholder 2">
            <a:extLst>
              <a:ext uri="{FF2B5EF4-FFF2-40B4-BE49-F238E27FC236}">
                <a16:creationId xmlns:a16="http://schemas.microsoft.com/office/drawing/2014/main" id="{91571489-8CDC-418E-73FD-C6231959D676}"/>
              </a:ext>
            </a:extLst>
          </p:cNvPr>
          <p:cNvGraphicFramePr>
            <a:graphicFrameLocks noGrp="1"/>
          </p:cNvGraphicFramePr>
          <p:nvPr>
            <p:ph idx="1"/>
          </p:nvPr>
        </p:nvGraphicFramePr>
        <p:xfrm>
          <a:off x="479425" y="1700213"/>
          <a:ext cx="11233149"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6945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D0AC-A2BE-41CA-8420-621EDF85D3AD}"/>
              </a:ext>
            </a:extLst>
          </p:cNvPr>
          <p:cNvSpPr>
            <a:spLocks noGrp="1"/>
          </p:cNvSpPr>
          <p:nvPr>
            <p:ph type="title"/>
          </p:nvPr>
        </p:nvSpPr>
        <p:spPr/>
        <p:txBody>
          <a:bodyPr/>
          <a:lstStyle/>
          <a:p>
            <a:r>
              <a:rPr lang="en-GB" dirty="0"/>
              <a:t>Welfare benefits</a:t>
            </a:r>
          </a:p>
        </p:txBody>
      </p:sp>
      <p:sp>
        <p:nvSpPr>
          <p:cNvPr id="3" name="Content Placeholder 2">
            <a:extLst>
              <a:ext uri="{FF2B5EF4-FFF2-40B4-BE49-F238E27FC236}">
                <a16:creationId xmlns:a16="http://schemas.microsoft.com/office/drawing/2014/main" id="{C1CDF92D-BC75-31CB-57C5-CA6255C299E1}"/>
              </a:ext>
            </a:extLst>
          </p:cNvPr>
          <p:cNvSpPr>
            <a:spLocks noGrp="1"/>
          </p:cNvSpPr>
          <p:nvPr>
            <p:ph idx="1"/>
          </p:nvPr>
        </p:nvSpPr>
        <p:spPr>
          <a:xfrm>
            <a:off x="609600" y="2249424"/>
            <a:ext cx="7956331" cy="4325112"/>
          </a:xfrm>
        </p:spPr>
        <p:txBody>
          <a:bodyPr>
            <a:normAutofit fontScale="92500"/>
          </a:bodyPr>
          <a:lstStyle/>
          <a:p>
            <a:pPr algn="just"/>
            <a:r>
              <a:rPr lang="en-GB" dirty="0"/>
              <a:t>Citizens Advice (CA) give people the knowledge and confidence they need to find their way forward - whoever they are, and whatever their problem.</a:t>
            </a:r>
          </a:p>
          <a:p>
            <a:pPr marL="109728" indent="0" algn="just">
              <a:buNone/>
            </a:pPr>
            <a:endParaRPr lang="en-GB" dirty="0"/>
          </a:p>
          <a:p>
            <a:pPr algn="just"/>
            <a:r>
              <a:rPr lang="en-GB" dirty="0"/>
              <a:t>CA are available to help everyone who needs it with practical advice that is trusted. </a:t>
            </a:r>
          </a:p>
          <a:p>
            <a:pPr algn="just"/>
            <a:endParaRPr lang="en-GB" dirty="0"/>
          </a:p>
          <a:p>
            <a:pPr algn="just"/>
            <a:r>
              <a:rPr lang="en-GB" dirty="0"/>
              <a:t>CA have a network of local offices that offer confidential advice online, over the phone, and in person, </a:t>
            </a:r>
            <a:r>
              <a:rPr lang="en-GB" b="1" dirty="0"/>
              <a:t>for free</a:t>
            </a:r>
            <a:r>
              <a:rPr lang="en-GB" dirty="0"/>
              <a:t>.</a:t>
            </a:r>
          </a:p>
          <a:p>
            <a:endParaRPr lang="en-GB" dirty="0"/>
          </a:p>
        </p:txBody>
      </p:sp>
      <p:pic>
        <p:nvPicPr>
          <p:cNvPr id="4" name="Picture 3">
            <a:extLst>
              <a:ext uri="{FF2B5EF4-FFF2-40B4-BE49-F238E27FC236}">
                <a16:creationId xmlns:a16="http://schemas.microsoft.com/office/drawing/2014/main" id="{1C24CE12-D34A-52FC-088E-95DDD99B50B1}"/>
              </a:ext>
            </a:extLst>
          </p:cNvPr>
          <p:cNvPicPr>
            <a:picLocks noChangeAspect="1"/>
          </p:cNvPicPr>
          <p:nvPr/>
        </p:nvPicPr>
        <p:blipFill>
          <a:blip r:embed="rId2"/>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355405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B29F-553E-06A9-12E8-18AA3D167D1C}"/>
              </a:ext>
            </a:extLst>
          </p:cNvPr>
          <p:cNvSpPr>
            <a:spLocks noGrp="1"/>
          </p:cNvSpPr>
          <p:nvPr>
            <p:ph type="title"/>
          </p:nvPr>
        </p:nvSpPr>
        <p:spPr/>
        <p:txBody>
          <a:bodyPr>
            <a:normAutofit fontScale="90000"/>
          </a:bodyPr>
          <a:lstStyle/>
          <a:p>
            <a:r>
              <a:rPr lang="en-GB" dirty="0"/>
              <a:t>Charitable funds and support – Spinal Injuries Association</a:t>
            </a:r>
            <a:br>
              <a:rPr lang="en-GB" dirty="0"/>
            </a:br>
            <a:endParaRPr lang="en-GB" dirty="0"/>
          </a:p>
        </p:txBody>
      </p:sp>
      <p:sp>
        <p:nvSpPr>
          <p:cNvPr id="3" name="Content Placeholder 2">
            <a:extLst>
              <a:ext uri="{FF2B5EF4-FFF2-40B4-BE49-F238E27FC236}">
                <a16:creationId xmlns:a16="http://schemas.microsoft.com/office/drawing/2014/main" id="{B43EA787-8CFE-0026-6EBB-FD6840F6D58A}"/>
              </a:ext>
            </a:extLst>
          </p:cNvPr>
          <p:cNvSpPr>
            <a:spLocks noGrp="1"/>
          </p:cNvSpPr>
          <p:nvPr>
            <p:ph idx="1"/>
          </p:nvPr>
        </p:nvSpPr>
        <p:spPr>
          <a:xfrm>
            <a:off x="609600" y="2249424"/>
            <a:ext cx="8151341" cy="4325112"/>
          </a:xfrm>
        </p:spPr>
        <p:txBody>
          <a:bodyPr>
            <a:normAutofit/>
          </a:bodyPr>
          <a:lstStyle/>
          <a:p>
            <a:pPr algn="just"/>
            <a:r>
              <a:rPr lang="en-GB" dirty="0"/>
              <a:t>Spinal Injuries Association (SIA) aim to reach everyone with a spinal cord injury, to tackle whatever barriers they face, and to connect them to all the help and support they need to flourish in their lives, in the way they want and choose.</a:t>
            </a:r>
          </a:p>
        </p:txBody>
      </p:sp>
      <p:pic>
        <p:nvPicPr>
          <p:cNvPr id="4" name="Picture 3">
            <a:extLst>
              <a:ext uri="{FF2B5EF4-FFF2-40B4-BE49-F238E27FC236}">
                <a16:creationId xmlns:a16="http://schemas.microsoft.com/office/drawing/2014/main" id="{B8883AD4-1BFA-A311-D1DC-27D17695EB0F}"/>
              </a:ext>
            </a:extLst>
          </p:cNvPr>
          <p:cNvPicPr>
            <a:picLocks noChangeAspect="1"/>
          </p:cNvPicPr>
          <p:nvPr/>
        </p:nvPicPr>
        <p:blipFill>
          <a:blip r:embed="rId3"/>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175302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B81A-8175-F4AC-C197-6CFACEF16D25}"/>
              </a:ext>
            </a:extLst>
          </p:cNvPr>
          <p:cNvSpPr>
            <a:spLocks noGrp="1"/>
          </p:cNvSpPr>
          <p:nvPr>
            <p:ph type="title"/>
          </p:nvPr>
        </p:nvSpPr>
        <p:spPr/>
        <p:txBody>
          <a:bodyPr/>
          <a:lstStyle/>
          <a:p>
            <a:r>
              <a:rPr lang="en-GB" dirty="0"/>
              <a:t>Charitable funds and support - Headway</a:t>
            </a:r>
          </a:p>
        </p:txBody>
      </p:sp>
      <p:sp>
        <p:nvSpPr>
          <p:cNvPr id="3" name="Content Placeholder 2">
            <a:extLst>
              <a:ext uri="{FF2B5EF4-FFF2-40B4-BE49-F238E27FC236}">
                <a16:creationId xmlns:a16="http://schemas.microsoft.com/office/drawing/2014/main" id="{0AB23311-ED56-D22C-D0BD-9720983F7BE3}"/>
              </a:ext>
            </a:extLst>
          </p:cNvPr>
          <p:cNvSpPr>
            <a:spLocks noGrp="1"/>
          </p:cNvSpPr>
          <p:nvPr>
            <p:ph idx="1"/>
          </p:nvPr>
        </p:nvSpPr>
        <p:spPr>
          <a:xfrm>
            <a:off x="609600" y="2249424"/>
            <a:ext cx="7956331" cy="4325112"/>
          </a:xfrm>
        </p:spPr>
        <p:txBody>
          <a:bodyPr/>
          <a:lstStyle/>
          <a:p>
            <a:pPr algn="just"/>
            <a:r>
              <a:rPr lang="en-GB" dirty="0"/>
              <a:t>Headway are a UK-wide charity that promote understanding of all aspects of brain injury and provide information, support and services to survivors, their families and carers. In addition, Headway campaign to reduce the incidence of brain injury.</a:t>
            </a:r>
          </a:p>
        </p:txBody>
      </p:sp>
      <p:pic>
        <p:nvPicPr>
          <p:cNvPr id="4" name="Picture 3">
            <a:extLst>
              <a:ext uri="{FF2B5EF4-FFF2-40B4-BE49-F238E27FC236}">
                <a16:creationId xmlns:a16="http://schemas.microsoft.com/office/drawing/2014/main" id="{82F43F23-ADD7-11AB-BECE-E4B119DE0298}"/>
              </a:ext>
            </a:extLst>
          </p:cNvPr>
          <p:cNvPicPr>
            <a:picLocks noChangeAspect="1"/>
          </p:cNvPicPr>
          <p:nvPr/>
        </p:nvPicPr>
        <p:blipFill>
          <a:blip r:embed="rId2"/>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114967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33E2E-0933-7275-A3C6-F9A06549ABFF}"/>
              </a:ext>
            </a:extLst>
          </p:cNvPr>
          <p:cNvSpPr>
            <a:spLocks noGrp="1"/>
          </p:cNvSpPr>
          <p:nvPr>
            <p:ph type="title"/>
          </p:nvPr>
        </p:nvSpPr>
        <p:spPr/>
        <p:txBody>
          <a:bodyPr/>
          <a:lstStyle/>
          <a:p>
            <a:r>
              <a:rPr lang="en-GB" dirty="0"/>
              <a:t>Charitable funds and support - Headway</a:t>
            </a:r>
          </a:p>
        </p:txBody>
      </p:sp>
      <p:sp>
        <p:nvSpPr>
          <p:cNvPr id="3" name="Content Placeholder 2">
            <a:extLst>
              <a:ext uri="{FF2B5EF4-FFF2-40B4-BE49-F238E27FC236}">
                <a16:creationId xmlns:a16="http://schemas.microsoft.com/office/drawing/2014/main" id="{50FAD5AC-0D06-367E-10F7-E813D1701DF4}"/>
              </a:ext>
            </a:extLst>
          </p:cNvPr>
          <p:cNvSpPr>
            <a:spLocks noGrp="1"/>
          </p:cNvSpPr>
          <p:nvPr>
            <p:ph idx="1"/>
          </p:nvPr>
        </p:nvSpPr>
        <p:spPr>
          <a:xfrm>
            <a:off x="609600" y="2249424"/>
            <a:ext cx="8166538" cy="4325112"/>
          </a:xfrm>
        </p:spPr>
        <p:txBody>
          <a:bodyPr>
            <a:normAutofit fontScale="77500" lnSpcReduction="20000"/>
          </a:bodyPr>
          <a:lstStyle/>
          <a:p>
            <a:pPr algn="just"/>
            <a:r>
              <a:rPr lang="en-GB" dirty="0"/>
              <a:t>Vital support and information services includes:</a:t>
            </a:r>
          </a:p>
          <a:p>
            <a:pPr algn="just"/>
            <a:endParaRPr lang="en-GB" dirty="0"/>
          </a:p>
          <a:p>
            <a:pPr algn="just"/>
            <a:r>
              <a:rPr lang="en-GB" dirty="0"/>
              <a:t>A freephone helpline (0808 800 2244, </a:t>
            </a:r>
            <a:r>
              <a:rPr lang="en-GB" dirty="0">
                <a:hlinkClick r:id="rId3"/>
              </a:rPr>
              <a:t>helpline@headway.org.uk</a:t>
            </a:r>
            <a:r>
              <a:rPr lang="en-GB" dirty="0"/>
              <a:t>).</a:t>
            </a:r>
          </a:p>
          <a:p>
            <a:pPr marL="109728" indent="0" algn="just">
              <a:buNone/>
            </a:pPr>
            <a:endParaRPr lang="en-GB" dirty="0"/>
          </a:p>
          <a:p>
            <a:pPr algn="just"/>
            <a:r>
              <a:rPr lang="en-GB" dirty="0"/>
              <a:t>A comprehensive award-winning website containing information and factsheets on all aspects of brain injury (</a:t>
            </a:r>
            <a:r>
              <a:rPr lang="en-GB" dirty="0">
                <a:hlinkClick r:id="rId4"/>
              </a:rPr>
              <a:t>www.headway.org.uk</a:t>
            </a:r>
            <a:r>
              <a:rPr lang="en-GB" dirty="0"/>
              <a:t>).</a:t>
            </a:r>
          </a:p>
          <a:p>
            <a:pPr algn="just"/>
            <a:endParaRPr lang="en-GB" dirty="0"/>
          </a:p>
          <a:p>
            <a:pPr algn="just"/>
            <a:r>
              <a:rPr lang="en-GB" dirty="0"/>
              <a:t>An award-winning range of </a:t>
            </a:r>
            <a:r>
              <a:rPr lang="en-GB" dirty="0">
                <a:hlinkClick r:id="rId5" tooltip="Information library"/>
              </a:rPr>
              <a:t>booklets and publications</a:t>
            </a:r>
            <a:r>
              <a:rPr lang="en-GB" dirty="0"/>
              <a:t> designed to help people understand and cope with the effects of brain injury.</a:t>
            </a:r>
          </a:p>
          <a:p>
            <a:pPr algn="just"/>
            <a:endParaRPr lang="en-GB" dirty="0"/>
          </a:p>
          <a:p>
            <a:pPr algn="just"/>
            <a:r>
              <a:rPr lang="en-GB" dirty="0"/>
              <a:t>An </a:t>
            </a:r>
            <a:r>
              <a:rPr lang="en-GB" dirty="0">
                <a:hlinkClick r:id="rId6" tooltip="Headway Emergency Fund"/>
              </a:rPr>
              <a:t>emergency fund</a:t>
            </a:r>
            <a:r>
              <a:rPr lang="en-GB" dirty="0"/>
              <a:t> to assist people dealing with the financial implications in the immediate aftermath of a brain injury.</a:t>
            </a:r>
          </a:p>
        </p:txBody>
      </p:sp>
      <p:pic>
        <p:nvPicPr>
          <p:cNvPr id="4" name="Picture 3">
            <a:extLst>
              <a:ext uri="{FF2B5EF4-FFF2-40B4-BE49-F238E27FC236}">
                <a16:creationId xmlns:a16="http://schemas.microsoft.com/office/drawing/2014/main" id="{24FEEA89-8031-9836-41D2-58DC6E4F14D8}"/>
              </a:ext>
            </a:extLst>
          </p:cNvPr>
          <p:cNvPicPr>
            <a:picLocks noChangeAspect="1"/>
          </p:cNvPicPr>
          <p:nvPr/>
        </p:nvPicPr>
        <p:blipFill>
          <a:blip r:embed="rId7"/>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3769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CDD3-BF3A-1BD1-D01B-69DC5A7F7C33}"/>
              </a:ext>
            </a:extLst>
          </p:cNvPr>
          <p:cNvSpPr>
            <a:spLocks noGrp="1"/>
          </p:cNvSpPr>
          <p:nvPr>
            <p:ph type="title"/>
          </p:nvPr>
        </p:nvSpPr>
        <p:spPr/>
        <p:txBody>
          <a:bodyPr/>
          <a:lstStyle/>
          <a:p>
            <a:r>
              <a:rPr lang="en-GB" dirty="0"/>
              <a:t>Charitable funds and support – Steel Bones</a:t>
            </a:r>
          </a:p>
        </p:txBody>
      </p:sp>
      <p:sp>
        <p:nvSpPr>
          <p:cNvPr id="3" name="Content Placeholder 2">
            <a:extLst>
              <a:ext uri="{FF2B5EF4-FFF2-40B4-BE49-F238E27FC236}">
                <a16:creationId xmlns:a16="http://schemas.microsoft.com/office/drawing/2014/main" id="{4E9AACC3-ACD5-ACD2-53B5-721F8CBBD416}"/>
              </a:ext>
            </a:extLst>
          </p:cNvPr>
          <p:cNvSpPr>
            <a:spLocks noGrp="1"/>
          </p:cNvSpPr>
          <p:nvPr>
            <p:ph idx="1"/>
          </p:nvPr>
        </p:nvSpPr>
        <p:spPr>
          <a:xfrm>
            <a:off x="609600" y="2249424"/>
            <a:ext cx="7966841" cy="4325112"/>
          </a:xfrm>
        </p:spPr>
        <p:txBody>
          <a:bodyPr>
            <a:normAutofit fontScale="92500" lnSpcReduction="10000"/>
          </a:bodyPr>
          <a:lstStyle/>
          <a:p>
            <a:pPr algn="just" fontAlgn="base"/>
            <a:r>
              <a:rPr lang="en-GB" dirty="0"/>
              <a:t>The Amputee Charity Network brings together charities and nonprofits with a shared commitment to amputee wellbeing.</a:t>
            </a:r>
          </a:p>
          <a:p>
            <a:pPr algn="just" fontAlgn="base"/>
            <a:endParaRPr lang="en-GB" dirty="0"/>
          </a:p>
          <a:p>
            <a:pPr algn="just" fontAlgn="base"/>
            <a:r>
              <a:rPr lang="en-GB" dirty="0"/>
              <a:t>Steel Bones contributes to this powerful collective by:</a:t>
            </a:r>
          </a:p>
          <a:p>
            <a:pPr marL="109728" indent="0" algn="just" fontAlgn="base">
              <a:buNone/>
            </a:pPr>
            <a:endParaRPr lang="en-GB" dirty="0"/>
          </a:p>
          <a:p>
            <a:pPr algn="just" fontAlgn="base"/>
            <a:r>
              <a:rPr lang="en-GB" dirty="0"/>
              <a:t>Championing campaigns that highlight the needs of amputees and their families.</a:t>
            </a:r>
          </a:p>
          <a:p>
            <a:pPr marL="109728" indent="0" algn="just" fontAlgn="base">
              <a:buNone/>
            </a:pPr>
            <a:endParaRPr lang="en-GB" dirty="0"/>
          </a:p>
          <a:p>
            <a:pPr algn="just" fontAlgn="base"/>
            <a:r>
              <a:rPr lang="en-GB" dirty="0"/>
              <a:t>Facilitating joined-up support across charities for maximum impact.</a:t>
            </a:r>
          </a:p>
          <a:p>
            <a:pPr marL="109728" indent="0" fontAlgn="base">
              <a:buNone/>
            </a:pPr>
            <a:endParaRPr lang="en-GB" dirty="0"/>
          </a:p>
          <a:p>
            <a:endParaRPr lang="en-GB" dirty="0"/>
          </a:p>
        </p:txBody>
      </p:sp>
      <p:pic>
        <p:nvPicPr>
          <p:cNvPr id="4" name="Picture 3">
            <a:extLst>
              <a:ext uri="{FF2B5EF4-FFF2-40B4-BE49-F238E27FC236}">
                <a16:creationId xmlns:a16="http://schemas.microsoft.com/office/drawing/2014/main" id="{1F93EDB2-8F50-B520-E714-D3A991ED967A}"/>
              </a:ext>
            </a:extLst>
          </p:cNvPr>
          <p:cNvPicPr>
            <a:picLocks noChangeAspect="1"/>
          </p:cNvPicPr>
          <p:nvPr/>
        </p:nvPicPr>
        <p:blipFill>
          <a:blip r:embed="rId3"/>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92682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43C1-E8E4-5C1F-12C6-43596E1ACDC1}"/>
              </a:ext>
            </a:extLst>
          </p:cNvPr>
          <p:cNvSpPr>
            <a:spLocks noGrp="1"/>
          </p:cNvSpPr>
          <p:nvPr>
            <p:ph type="title"/>
          </p:nvPr>
        </p:nvSpPr>
        <p:spPr/>
        <p:txBody>
          <a:bodyPr>
            <a:normAutofit fontScale="90000"/>
          </a:bodyPr>
          <a:lstStyle/>
          <a:p>
            <a:r>
              <a:rPr lang="en-GB" dirty="0"/>
              <a:t>Care expert and case management roles</a:t>
            </a:r>
            <a:br>
              <a:rPr lang="en-GB" dirty="0"/>
            </a:br>
            <a:endParaRPr lang="en-GB" dirty="0"/>
          </a:p>
        </p:txBody>
      </p:sp>
      <p:sp>
        <p:nvSpPr>
          <p:cNvPr id="3" name="Content Placeholder 2">
            <a:extLst>
              <a:ext uri="{FF2B5EF4-FFF2-40B4-BE49-F238E27FC236}">
                <a16:creationId xmlns:a16="http://schemas.microsoft.com/office/drawing/2014/main" id="{134A61A6-5A5D-3F18-2E58-2A4F0F6C3EF3}"/>
              </a:ext>
            </a:extLst>
          </p:cNvPr>
          <p:cNvSpPr>
            <a:spLocks noGrp="1"/>
          </p:cNvSpPr>
          <p:nvPr>
            <p:ph idx="1"/>
          </p:nvPr>
        </p:nvSpPr>
        <p:spPr>
          <a:xfrm>
            <a:off x="609600" y="2249424"/>
            <a:ext cx="7891849" cy="4325112"/>
          </a:xfrm>
        </p:spPr>
        <p:txBody>
          <a:bodyPr>
            <a:normAutofit/>
          </a:bodyPr>
          <a:lstStyle/>
          <a:p>
            <a:pPr algn="just"/>
            <a:r>
              <a:rPr lang="en-GB" dirty="0"/>
              <a:t>A care expert plays a crucial role in the medico-legal process by conducting comprehensive assessments of a claimant's needs and recommending necessary statutory provisions.</a:t>
            </a:r>
          </a:p>
          <a:p>
            <a:pPr marL="109728" indent="0" algn="just">
              <a:buNone/>
            </a:pPr>
            <a:endParaRPr lang="en-GB" dirty="0"/>
          </a:p>
          <a:p>
            <a:pPr algn="just"/>
            <a:r>
              <a:rPr lang="en-GB" dirty="0"/>
              <a:t>Their function is rooted in providing objective evidence to the court regarding the type, duration, and cost of care and assistance required because of an injury or medical negligence.</a:t>
            </a:r>
          </a:p>
        </p:txBody>
      </p:sp>
      <p:pic>
        <p:nvPicPr>
          <p:cNvPr id="4" name="Picture 3">
            <a:extLst>
              <a:ext uri="{FF2B5EF4-FFF2-40B4-BE49-F238E27FC236}">
                <a16:creationId xmlns:a16="http://schemas.microsoft.com/office/drawing/2014/main" id="{1AE3515E-41E0-6170-EF34-C808F7CD90B1}"/>
              </a:ext>
            </a:extLst>
          </p:cNvPr>
          <p:cNvPicPr>
            <a:picLocks noChangeAspect="1"/>
          </p:cNvPicPr>
          <p:nvPr/>
        </p:nvPicPr>
        <p:blipFill>
          <a:blip r:embed="rId3"/>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131146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E49C-D057-F0D4-A136-A620DB4845D6}"/>
              </a:ext>
            </a:extLst>
          </p:cNvPr>
          <p:cNvSpPr>
            <a:spLocks noGrp="1"/>
          </p:cNvSpPr>
          <p:nvPr>
            <p:ph type="title"/>
          </p:nvPr>
        </p:nvSpPr>
        <p:spPr/>
        <p:txBody>
          <a:bodyPr>
            <a:normAutofit/>
          </a:bodyPr>
          <a:lstStyle/>
          <a:p>
            <a:r>
              <a:rPr lang="en-GB" dirty="0"/>
              <a:t>Care expert and case management roles</a:t>
            </a:r>
          </a:p>
        </p:txBody>
      </p:sp>
      <p:sp>
        <p:nvSpPr>
          <p:cNvPr id="3" name="Content Placeholder 2">
            <a:extLst>
              <a:ext uri="{FF2B5EF4-FFF2-40B4-BE49-F238E27FC236}">
                <a16:creationId xmlns:a16="http://schemas.microsoft.com/office/drawing/2014/main" id="{6BE662EC-9E35-B26B-B23B-2FCDE53E02C0}"/>
              </a:ext>
            </a:extLst>
          </p:cNvPr>
          <p:cNvSpPr>
            <a:spLocks noGrp="1"/>
          </p:cNvSpPr>
          <p:nvPr>
            <p:ph idx="1"/>
          </p:nvPr>
        </p:nvSpPr>
        <p:spPr>
          <a:xfrm>
            <a:off x="609600" y="2249424"/>
            <a:ext cx="7890588" cy="4325112"/>
          </a:xfrm>
        </p:spPr>
        <p:txBody>
          <a:bodyPr>
            <a:normAutofit/>
          </a:bodyPr>
          <a:lstStyle/>
          <a:p>
            <a:pPr marL="342900" indent="-342900" algn="just"/>
            <a:r>
              <a:rPr lang="en-GB" sz="2400" dirty="0"/>
              <a:t>Statutory funding in case management involves accessing government-funded health and social care (like NHS Continuing Healthcare, local authority care, welfare benefits), or charitable funds/services to meet a client's needs after injury.</a:t>
            </a:r>
          </a:p>
          <a:p>
            <a:pPr marL="342900" indent="-342900" algn="just"/>
            <a:endParaRPr lang="en-GB" sz="2400" dirty="0"/>
          </a:p>
          <a:p>
            <a:pPr marL="342900" indent="-342900" algn="just"/>
            <a:r>
              <a:rPr lang="en-GB" sz="2400" dirty="0"/>
              <a:t>Case managers navigate complex assessment processes to secure these funds for essential therapies, equipment, and support, often alongside private funds to bridge gaps and maximise independence, aiming for a blended approach that balances public duty with client-specific goals.</a:t>
            </a:r>
            <a:endParaRPr lang="en-GB" sz="2400" dirty="0">
              <a:ea typeface="Arial Unicode MS" panose="020B0604020202020204" pitchFamily="34" charset="-128"/>
              <a:cs typeface="Arial Unicode MS" panose="020B0604020202020204" pitchFamily="34" charset="-128"/>
            </a:endParaRPr>
          </a:p>
        </p:txBody>
      </p:sp>
      <p:pic>
        <p:nvPicPr>
          <p:cNvPr id="4" name="Picture 3">
            <a:extLst>
              <a:ext uri="{FF2B5EF4-FFF2-40B4-BE49-F238E27FC236}">
                <a16:creationId xmlns:a16="http://schemas.microsoft.com/office/drawing/2014/main" id="{079BA2A8-D981-47FB-A18A-95D9C22417C5}"/>
              </a:ext>
            </a:extLst>
          </p:cNvPr>
          <p:cNvPicPr>
            <a:picLocks noChangeAspect="1"/>
          </p:cNvPicPr>
          <p:nvPr/>
        </p:nvPicPr>
        <p:blipFill>
          <a:blip r:embed="rId3"/>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19640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058BB-E4A7-C0A4-6625-250725B1BE90}"/>
              </a:ext>
            </a:extLst>
          </p:cNvPr>
          <p:cNvSpPr>
            <a:spLocks noGrp="1"/>
          </p:cNvSpPr>
          <p:nvPr>
            <p:ph type="title"/>
          </p:nvPr>
        </p:nvSpPr>
        <p:spPr/>
        <p:txBody>
          <a:bodyPr/>
          <a:lstStyle/>
          <a:p>
            <a:r>
              <a:rPr lang="en-GB" dirty="0"/>
              <a:t>Care expert and case management roles</a:t>
            </a:r>
          </a:p>
        </p:txBody>
      </p:sp>
      <p:sp>
        <p:nvSpPr>
          <p:cNvPr id="3" name="Content Placeholder 2">
            <a:extLst>
              <a:ext uri="{FF2B5EF4-FFF2-40B4-BE49-F238E27FC236}">
                <a16:creationId xmlns:a16="http://schemas.microsoft.com/office/drawing/2014/main" id="{591C260D-22B4-9F90-5872-67A2C7C5A8FA}"/>
              </a:ext>
            </a:extLst>
          </p:cNvPr>
          <p:cNvSpPr>
            <a:spLocks noGrp="1"/>
          </p:cNvSpPr>
          <p:nvPr>
            <p:ph idx="1"/>
          </p:nvPr>
        </p:nvSpPr>
        <p:spPr>
          <a:xfrm>
            <a:off x="609600" y="2249424"/>
            <a:ext cx="8040414" cy="4325112"/>
          </a:xfrm>
        </p:spPr>
        <p:txBody>
          <a:bodyPr>
            <a:normAutofit lnSpcReduction="10000"/>
          </a:bodyPr>
          <a:lstStyle/>
          <a:p>
            <a:pPr algn="just"/>
            <a:r>
              <a:rPr lang="en-GB" dirty="0"/>
              <a:t>The involvement of statutory services is intended to address ongoing needs regardless of how a claim is settled, whilst also </a:t>
            </a:r>
            <a:r>
              <a:rPr lang="en-GB" b="1" dirty="0"/>
              <a:t>helping to ensure that clients have appropriate support post-settlement</a:t>
            </a:r>
            <a:r>
              <a:rPr lang="en-GB" dirty="0"/>
              <a:t>.</a:t>
            </a:r>
          </a:p>
          <a:p>
            <a:pPr algn="just"/>
            <a:endParaRPr lang="en-GB" dirty="0"/>
          </a:p>
          <a:p>
            <a:pPr algn="just"/>
            <a:r>
              <a:rPr lang="en-GB" dirty="0"/>
              <a:t>Case managers are mindful regarding the balance between </a:t>
            </a:r>
            <a:r>
              <a:rPr lang="en-GB" b="1" dirty="0"/>
              <a:t>cost-effective</a:t>
            </a:r>
            <a:r>
              <a:rPr lang="en-GB" dirty="0"/>
              <a:t> services provided by statutory bodies and the need for quality, timely intervention and the desire to provide choice for the claimant.</a:t>
            </a:r>
          </a:p>
        </p:txBody>
      </p:sp>
      <p:pic>
        <p:nvPicPr>
          <p:cNvPr id="4" name="Picture 3">
            <a:extLst>
              <a:ext uri="{FF2B5EF4-FFF2-40B4-BE49-F238E27FC236}">
                <a16:creationId xmlns:a16="http://schemas.microsoft.com/office/drawing/2014/main" id="{7CF08E8D-5489-9C8A-8A09-A03EB1D53CCB}"/>
              </a:ext>
            </a:extLst>
          </p:cNvPr>
          <p:cNvPicPr>
            <a:picLocks noChangeAspect="1"/>
          </p:cNvPicPr>
          <p:nvPr/>
        </p:nvPicPr>
        <p:blipFill>
          <a:blip r:embed="rId2"/>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207315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E8B4F-08C7-0B69-72AA-66E8FC080371}"/>
              </a:ext>
            </a:extLst>
          </p:cNvPr>
          <p:cNvSpPr>
            <a:spLocks noGrp="1"/>
          </p:cNvSpPr>
          <p:nvPr>
            <p:ph type="title"/>
          </p:nvPr>
        </p:nvSpPr>
        <p:spPr/>
        <p:txBody>
          <a:bodyPr>
            <a:normAutofit/>
          </a:bodyPr>
          <a:lstStyle/>
          <a:p>
            <a:pPr algn="ctr"/>
            <a:r>
              <a:rPr lang="en-GB" sz="4800" dirty="0"/>
              <a:t>Questions</a:t>
            </a:r>
          </a:p>
        </p:txBody>
      </p:sp>
      <p:pic>
        <p:nvPicPr>
          <p:cNvPr id="4" name="Picture 3">
            <a:extLst>
              <a:ext uri="{FF2B5EF4-FFF2-40B4-BE49-F238E27FC236}">
                <a16:creationId xmlns:a16="http://schemas.microsoft.com/office/drawing/2014/main" id="{05CB297E-233A-CE62-BDB3-430BF17B1697}"/>
              </a:ext>
            </a:extLst>
          </p:cNvPr>
          <p:cNvPicPr>
            <a:picLocks noChangeAspect="1"/>
          </p:cNvPicPr>
          <p:nvPr/>
        </p:nvPicPr>
        <p:blipFill>
          <a:blip r:embed="rId2"/>
          <a:stretch>
            <a:fillRect/>
          </a:stretch>
        </p:blipFill>
        <p:spPr>
          <a:xfrm>
            <a:off x="10289883" y="4958511"/>
            <a:ext cx="1902117" cy="1902117"/>
          </a:xfrm>
          <a:prstGeom prst="rect">
            <a:avLst/>
          </a:prstGeom>
        </p:spPr>
      </p:pic>
    </p:spTree>
    <p:extLst>
      <p:ext uri="{BB962C8B-B14F-4D97-AF65-F5344CB8AC3E}">
        <p14:creationId xmlns:p14="http://schemas.microsoft.com/office/powerpoint/2010/main" val="41469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05B2-5BF9-2D55-E0A7-D838614A065F}"/>
              </a:ext>
            </a:extLst>
          </p:cNvPr>
          <p:cNvSpPr>
            <a:spLocks noGrp="1"/>
          </p:cNvSpPr>
          <p:nvPr>
            <p:ph type="title"/>
          </p:nvPr>
        </p:nvSpPr>
        <p:spPr>
          <a:xfrm>
            <a:off x="609600" y="1142999"/>
            <a:ext cx="9186041" cy="5068615"/>
          </a:xfrm>
        </p:spPr>
        <p:txBody>
          <a:bodyPr>
            <a:normAutofit/>
          </a:bodyPr>
          <a:lstStyle/>
          <a:p>
            <a:r>
              <a:rPr lang="en-GB" sz="2600" dirty="0"/>
              <a:t>Angeline Jackson </a:t>
            </a:r>
            <a:br>
              <a:rPr lang="en-GB" sz="2600" dirty="0"/>
            </a:br>
            <a:r>
              <a:rPr lang="en-GB" sz="2600" dirty="0"/>
              <a:t>Head of Case Management, Rehabilitation and Care </a:t>
            </a:r>
            <a:br>
              <a:rPr lang="en-GB" sz="2600" dirty="0"/>
            </a:br>
            <a:r>
              <a:rPr lang="en-GB" sz="2600" dirty="0">
                <a:hlinkClick r:id="rId3"/>
              </a:rPr>
              <a:t>angeline.jackson@tulamedicalexperts.com</a:t>
            </a:r>
            <a:r>
              <a:rPr lang="en-GB" sz="2600" dirty="0"/>
              <a:t>  </a:t>
            </a:r>
            <a:br>
              <a:rPr lang="en-GB" sz="2600" dirty="0"/>
            </a:br>
            <a:r>
              <a:rPr lang="en-GB" sz="2600" dirty="0"/>
              <a:t>07344 330347</a:t>
            </a:r>
            <a:br>
              <a:rPr lang="en-GB" sz="2600" dirty="0"/>
            </a:br>
            <a:br>
              <a:rPr lang="en-GB" sz="2600" dirty="0"/>
            </a:br>
            <a:r>
              <a:rPr lang="en-GB" sz="2600" dirty="0"/>
              <a:t>David Fassioms</a:t>
            </a:r>
            <a:br>
              <a:rPr lang="en-GB" sz="2600" dirty="0"/>
            </a:br>
            <a:r>
              <a:rPr lang="en-GB" sz="2600" dirty="0"/>
              <a:t>Deputy Head of Case Management, Rehabilitation and Care</a:t>
            </a:r>
            <a:br>
              <a:rPr lang="en-GB" sz="2600" dirty="0"/>
            </a:br>
            <a:r>
              <a:rPr lang="en-GB" sz="2600" dirty="0">
                <a:hlinkClick r:id="rId4"/>
              </a:rPr>
              <a:t>david.fassioms@tulamedicalexperts.com</a:t>
            </a:r>
            <a:r>
              <a:rPr lang="en-GB" sz="2600" dirty="0"/>
              <a:t> </a:t>
            </a:r>
            <a:br>
              <a:rPr lang="en-GB" sz="2600" dirty="0"/>
            </a:br>
            <a:r>
              <a:rPr lang="en-GB" sz="2600" dirty="0"/>
              <a:t>07344 330349 </a:t>
            </a:r>
            <a:br>
              <a:rPr lang="en-GB" sz="2600" dirty="0"/>
            </a:br>
            <a:br>
              <a:rPr lang="en-GB" sz="2600" dirty="0"/>
            </a:br>
            <a:r>
              <a:rPr lang="en-GB" sz="2600" dirty="0">
                <a:hlinkClick r:id="rId5"/>
              </a:rPr>
              <a:t>CMEnquiries@tulamedicalexperts.com</a:t>
            </a:r>
            <a:r>
              <a:rPr lang="en-GB" sz="2600" dirty="0"/>
              <a:t> </a:t>
            </a:r>
          </a:p>
        </p:txBody>
      </p:sp>
      <p:pic>
        <p:nvPicPr>
          <p:cNvPr id="4" name="Picture 3">
            <a:extLst>
              <a:ext uri="{FF2B5EF4-FFF2-40B4-BE49-F238E27FC236}">
                <a16:creationId xmlns:a16="http://schemas.microsoft.com/office/drawing/2014/main" id="{4C103F6F-F0DB-1AD7-A280-4F4EEBB45670}"/>
              </a:ext>
            </a:extLst>
          </p:cNvPr>
          <p:cNvPicPr>
            <a:picLocks noChangeAspect="1"/>
          </p:cNvPicPr>
          <p:nvPr/>
        </p:nvPicPr>
        <p:blipFill>
          <a:blip r:embed="rId6"/>
          <a:stretch>
            <a:fillRect/>
          </a:stretch>
        </p:blipFill>
        <p:spPr>
          <a:xfrm>
            <a:off x="10289883" y="4955883"/>
            <a:ext cx="1902117" cy="1902117"/>
          </a:xfrm>
          <a:prstGeom prst="rect">
            <a:avLst/>
          </a:prstGeom>
        </p:spPr>
      </p:pic>
    </p:spTree>
    <p:extLst>
      <p:ext uri="{BB962C8B-B14F-4D97-AF65-F5344CB8AC3E}">
        <p14:creationId xmlns:p14="http://schemas.microsoft.com/office/powerpoint/2010/main" val="353281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719943-33B1-6777-4614-39EA2B2255A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A7597F-D7BB-493D-B14C-01FC04177727}" type="slidenum">
              <a:rPr kumimoji="0" lang="en-US" sz="1200" b="0" i="0" u="none" strike="noStrike" kern="1200" cap="none" spc="0" normalizeH="0" baseline="0" noProof="0" smtClean="0">
                <a:ln>
                  <a:noFill/>
                </a:ln>
                <a:solidFill>
                  <a:prstClr val="white"/>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Georgia"/>
              <a:ea typeface="+mn-ea"/>
              <a:cs typeface="+mn-cs"/>
            </a:endParaRPr>
          </a:p>
        </p:txBody>
      </p:sp>
      <p:sp>
        <p:nvSpPr>
          <p:cNvPr id="5" name="Text Placeholder 4">
            <a:extLst>
              <a:ext uri="{FF2B5EF4-FFF2-40B4-BE49-F238E27FC236}">
                <a16:creationId xmlns:a16="http://schemas.microsoft.com/office/drawing/2014/main" id="{ADA2DD41-82F4-ECE2-FF95-4997297366BB}"/>
              </a:ext>
            </a:extLst>
          </p:cNvPr>
          <p:cNvSpPr>
            <a:spLocks noGrp="1"/>
          </p:cNvSpPr>
          <p:nvPr>
            <p:ph type="body" sz="quarter" idx="14"/>
          </p:nvPr>
        </p:nvSpPr>
        <p:spPr/>
        <p:txBody>
          <a:bodyPr/>
          <a:lstStyle/>
          <a:p>
            <a:endParaRPr lang="en-GB" dirty="0"/>
          </a:p>
        </p:txBody>
      </p:sp>
      <p:sp>
        <p:nvSpPr>
          <p:cNvPr id="6" name="Title 5">
            <a:extLst>
              <a:ext uri="{FF2B5EF4-FFF2-40B4-BE49-F238E27FC236}">
                <a16:creationId xmlns:a16="http://schemas.microsoft.com/office/drawing/2014/main" id="{DE600793-9E77-FC6B-7B08-6D706C34239E}"/>
              </a:ext>
            </a:extLst>
          </p:cNvPr>
          <p:cNvSpPr>
            <a:spLocks noGrp="1"/>
          </p:cNvSpPr>
          <p:nvPr>
            <p:ph type="title"/>
          </p:nvPr>
        </p:nvSpPr>
        <p:spPr>
          <a:xfrm>
            <a:off x="239712" y="943276"/>
            <a:ext cx="4847351" cy="2687855"/>
          </a:xfrm>
        </p:spPr>
        <p:txBody>
          <a:bodyPr/>
          <a:lstStyle/>
          <a:p>
            <a:r>
              <a:rPr lang="en-GB" dirty="0"/>
              <a:t>Department Update</a:t>
            </a:r>
            <a:br>
              <a:rPr lang="en-GB" dirty="0"/>
            </a:br>
            <a:br>
              <a:rPr lang="en-GB" dirty="0"/>
            </a:br>
            <a:r>
              <a:rPr lang="en-GB" sz="2400" dirty="0"/>
              <a:t>Finance, People, Workflow &amp; Strategy</a:t>
            </a:r>
          </a:p>
        </p:txBody>
      </p:sp>
    </p:spTree>
    <p:extLst>
      <p:ext uri="{BB962C8B-B14F-4D97-AF65-F5344CB8AC3E}">
        <p14:creationId xmlns:p14="http://schemas.microsoft.com/office/powerpoint/2010/main" val="2399707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5">
            <a:extLst>
              <a:ext uri="{FF2B5EF4-FFF2-40B4-BE49-F238E27FC236}">
                <a16:creationId xmlns:a16="http://schemas.microsoft.com/office/drawing/2014/main" id="{78C4B738-1A54-DEDC-2B2A-EC89DFFC4563}"/>
              </a:ext>
            </a:extLst>
          </p:cNvPr>
          <p:cNvSpPr/>
          <p:nvPr/>
        </p:nvSpPr>
        <p:spPr>
          <a:xfrm>
            <a:off x="0" y="1183558"/>
            <a:ext cx="12191999" cy="5674442"/>
          </a:xfrm>
          <a:custGeom>
            <a:avLst/>
            <a:gdLst/>
            <a:ahLst/>
            <a:cxnLst/>
            <a:rect l="l" t="t" r="r" b="b"/>
            <a:pathLst>
              <a:path w="4816592" h="2214057">
                <a:moveTo>
                  <a:pt x="0" y="0"/>
                </a:moveTo>
                <a:lnTo>
                  <a:pt x="4816592" y="0"/>
                </a:lnTo>
                <a:lnTo>
                  <a:pt x="4816592" y="2214057"/>
                </a:lnTo>
                <a:lnTo>
                  <a:pt x="0" y="2214057"/>
                </a:lnTo>
                <a:close/>
              </a:path>
            </a:pathLst>
          </a:custGeom>
          <a:solidFill>
            <a:srgbClr val="72AE9D">
              <a:alpha val="67843"/>
            </a:srgbClr>
          </a:solidFill>
        </p:spPr>
        <p:txBody>
          <a:bodyPr/>
          <a:lstStyle/>
          <a:p>
            <a:endParaRPr lang="en-GB" sz="1200" dirty="0"/>
          </a:p>
        </p:txBody>
      </p:sp>
      <p:sp>
        <p:nvSpPr>
          <p:cNvPr id="2" name="Title 1"/>
          <p:cNvSpPr>
            <a:spLocks noGrp="1"/>
          </p:cNvSpPr>
          <p:nvPr>
            <p:ph type="ctrTitle"/>
          </p:nvPr>
        </p:nvSpPr>
        <p:spPr>
          <a:xfrm>
            <a:off x="1237912" y="800708"/>
            <a:ext cx="9865096" cy="3244208"/>
          </a:xfrm>
        </p:spPr>
        <p:txBody>
          <a:bodyPr>
            <a:noAutofit/>
          </a:bodyPr>
          <a:lstStyle/>
          <a:p>
            <a:r>
              <a:rPr lang="en-GB" sz="3200" b="1" dirty="0">
                <a:solidFill>
                  <a:srgbClr val="24483C"/>
                </a:solidFill>
              </a:rPr>
              <a:t> </a:t>
            </a:r>
            <a:br>
              <a:rPr lang="en-GB" sz="3200" dirty="0">
                <a:solidFill>
                  <a:srgbClr val="24483C"/>
                </a:solidFill>
              </a:rPr>
            </a:br>
            <a:br>
              <a:rPr lang="en-GB" sz="3200" dirty="0">
                <a:solidFill>
                  <a:srgbClr val="24483C"/>
                </a:solidFill>
              </a:rPr>
            </a:br>
            <a:br>
              <a:rPr lang="en-GB" sz="3200" dirty="0">
                <a:solidFill>
                  <a:srgbClr val="24483C"/>
                </a:solidFill>
              </a:rPr>
            </a:br>
            <a:r>
              <a:rPr lang="en-GB" sz="6000" b="1" dirty="0">
                <a:solidFill>
                  <a:srgbClr val="24483C"/>
                </a:solidFill>
              </a:rPr>
              <a:t>Interim Payment Applications for Property Claims</a:t>
            </a:r>
            <a:br>
              <a:rPr lang="en-GB" sz="3200" dirty="0">
                <a:solidFill>
                  <a:srgbClr val="24483C"/>
                </a:solidFill>
              </a:rPr>
            </a:br>
            <a:br>
              <a:rPr lang="en-GB" sz="3200" dirty="0">
                <a:solidFill>
                  <a:srgbClr val="24483C"/>
                </a:solidFill>
              </a:rPr>
            </a:br>
            <a:endParaRPr lang="en-GB" sz="2400" dirty="0">
              <a:solidFill>
                <a:srgbClr val="24483C"/>
              </a:solidFill>
            </a:endParaRPr>
          </a:p>
        </p:txBody>
      </p:sp>
      <p:sp>
        <p:nvSpPr>
          <p:cNvPr id="4" name="Rectangle 3">
            <a:extLst>
              <a:ext uri="{FF2B5EF4-FFF2-40B4-BE49-F238E27FC236}">
                <a16:creationId xmlns:a16="http://schemas.microsoft.com/office/drawing/2014/main" id="{2C32638B-2CA2-886E-9751-C30C58C28A2F}"/>
              </a:ext>
            </a:extLst>
          </p:cNvPr>
          <p:cNvSpPr/>
          <p:nvPr/>
        </p:nvSpPr>
        <p:spPr>
          <a:xfrm>
            <a:off x="0" y="-27384"/>
            <a:ext cx="12192000" cy="1656184"/>
          </a:xfrm>
          <a:prstGeom prst="rect">
            <a:avLst/>
          </a:prstGeom>
          <a:solidFill>
            <a:srgbClr val="00543C"/>
          </a:solidFill>
          <a:ln>
            <a:solidFill>
              <a:srgbClr val="0054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lack and white logo&#10;&#10;AI-generated content may be incorrect.">
            <a:extLst>
              <a:ext uri="{FF2B5EF4-FFF2-40B4-BE49-F238E27FC236}">
                <a16:creationId xmlns:a16="http://schemas.microsoft.com/office/drawing/2014/main" id="{FD1CDD20-E7BD-65C1-3593-99B6B0C72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458416"/>
            <a:ext cx="3600400" cy="690012"/>
          </a:xfrm>
          <a:prstGeom prst="rect">
            <a:avLst/>
          </a:prstGeom>
        </p:spPr>
      </p:pic>
      <p:sp>
        <p:nvSpPr>
          <p:cNvPr id="6" name="TextBox 5">
            <a:extLst>
              <a:ext uri="{FF2B5EF4-FFF2-40B4-BE49-F238E27FC236}">
                <a16:creationId xmlns:a16="http://schemas.microsoft.com/office/drawing/2014/main" id="{12ED57C2-4B15-C1C1-5878-9CA9E3B422D9}"/>
              </a:ext>
            </a:extLst>
          </p:cNvPr>
          <p:cNvSpPr txBox="1"/>
          <p:nvPr/>
        </p:nvSpPr>
        <p:spPr>
          <a:xfrm>
            <a:off x="8908056" y="585264"/>
            <a:ext cx="2664296" cy="430887"/>
          </a:xfrm>
          <a:prstGeom prst="rect">
            <a:avLst/>
          </a:prstGeom>
          <a:noFill/>
        </p:spPr>
        <p:txBody>
          <a:bodyPr wrap="square" rtlCol="0">
            <a:spAutoFit/>
          </a:bodyPr>
          <a:lstStyle/>
          <a:p>
            <a:pPr algn="ctr"/>
            <a:r>
              <a:rPr lang="en-GB" sz="2200" dirty="0">
                <a:solidFill>
                  <a:schemeClr val="bg1"/>
                </a:solidFill>
              </a:rPr>
              <a:t>www.oldsquare.co.uk</a:t>
            </a:r>
          </a:p>
        </p:txBody>
      </p:sp>
      <p:sp>
        <p:nvSpPr>
          <p:cNvPr id="12" name="TextBox 23">
            <a:extLst>
              <a:ext uri="{FF2B5EF4-FFF2-40B4-BE49-F238E27FC236}">
                <a16:creationId xmlns:a16="http://schemas.microsoft.com/office/drawing/2014/main" id="{EB537AA8-2881-AA7B-D937-95B191BFFAD2}"/>
              </a:ext>
            </a:extLst>
          </p:cNvPr>
          <p:cNvSpPr txBox="1"/>
          <p:nvPr/>
        </p:nvSpPr>
        <p:spPr>
          <a:xfrm>
            <a:off x="2598844" y="6277946"/>
            <a:ext cx="3249896" cy="297774"/>
          </a:xfrm>
          <a:prstGeom prst="rect">
            <a:avLst/>
          </a:prstGeom>
        </p:spPr>
        <p:txBody>
          <a:bodyPr wrap="square" lIns="0" tIns="0" rIns="0" bIns="0" rtlCol="0" anchor="t">
            <a:spAutoFit/>
          </a:bodyPr>
          <a:lstStyle/>
          <a:p>
            <a:pPr algn="ctr">
              <a:lnSpc>
                <a:spcPts val="2191"/>
              </a:lnSpc>
            </a:pPr>
            <a:r>
              <a:rPr lang="en-US" sz="2400" b="1" dirty="0">
                <a:solidFill>
                  <a:schemeClr val="accent6">
                    <a:lumMod val="75000"/>
                  </a:schemeClr>
                </a:solidFill>
                <a:latin typeface="Poppins Bold"/>
                <a:ea typeface="Poppins Bold"/>
                <a:cs typeface="Poppins Bold"/>
                <a:sym typeface="Poppins Bold"/>
              </a:rPr>
              <a:t>Ben Collins KC</a:t>
            </a:r>
            <a:endParaRPr lang="en-US" sz="2400" dirty="0">
              <a:solidFill>
                <a:schemeClr val="accent6">
                  <a:lumMod val="75000"/>
                </a:schemeClr>
              </a:solidFill>
              <a:latin typeface="Poppins"/>
              <a:ea typeface="Poppins"/>
              <a:cs typeface="Poppins"/>
              <a:sym typeface="Poppins"/>
            </a:endParaRPr>
          </a:p>
        </p:txBody>
      </p:sp>
      <p:sp>
        <p:nvSpPr>
          <p:cNvPr id="13" name="TextBox 25">
            <a:extLst>
              <a:ext uri="{FF2B5EF4-FFF2-40B4-BE49-F238E27FC236}">
                <a16:creationId xmlns:a16="http://schemas.microsoft.com/office/drawing/2014/main" id="{0CAC5AA3-86FC-3C35-CA4A-F291F404F61A}"/>
              </a:ext>
            </a:extLst>
          </p:cNvPr>
          <p:cNvSpPr txBox="1"/>
          <p:nvPr/>
        </p:nvSpPr>
        <p:spPr>
          <a:xfrm>
            <a:off x="6257631" y="6277946"/>
            <a:ext cx="3046901" cy="297774"/>
          </a:xfrm>
          <a:prstGeom prst="rect">
            <a:avLst/>
          </a:prstGeom>
        </p:spPr>
        <p:txBody>
          <a:bodyPr wrap="square" lIns="0" tIns="0" rIns="0" bIns="0" rtlCol="0" anchor="t">
            <a:spAutoFit/>
          </a:bodyPr>
          <a:lstStyle/>
          <a:p>
            <a:pPr algn="ctr">
              <a:lnSpc>
                <a:spcPts val="2191"/>
              </a:lnSpc>
            </a:pPr>
            <a:r>
              <a:rPr lang="en-US" sz="2400" b="1" dirty="0">
                <a:solidFill>
                  <a:schemeClr val="accent6">
                    <a:lumMod val="75000"/>
                  </a:schemeClr>
                </a:solidFill>
                <a:latin typeface="Poppins Bold"/>
                <a:ea typeface="Poppins Bold"/>
                <a:cs typeface="Poppins Bold"/>
                <a:sym typeface="Poppins Bold"/>
              </a:rPr>
              <a:t>Carl Rix</a:t>
            </a:r>
          </a:p>
        </p:txBody>
      </p:sp>
      <p:pic>
        <p:nvPicPr>
          <p:cNvPr id="14" name="Picture 13">
            <a:extLst>
              <a:ext uri="{FF2B5EF4-FFF2-40B4-BE49-F238E27FC236}">
                <a16:creationId xmlns:a16="http://schemas.microsoft.com/office/drawing/2014/main" id="{09DDA121-7847-3458-32EF-F8CDC87873A4}"/>
              </a:ext>
            </a:extLst>
          </p:cNvPr>
          <p:cNvPicPr>
            <a:picLocks noChangeAspect="1"/>
          </p:cNvPicPr>
          <p:nvPr/>
        </p:nvPicPr>
        <p:blipFill>
          <a:blip r:embed="rId4" cstate="print">
            <a:extLst>
              <a:ext uri="{28A0092B-C50C-407E-A947-70E740481C1C}">
                <a14:useLocalDpi xmlns:a14="http://schemas.microsoft.com/office/drawing/2010/main" val="0"/>
              </a:ext>
            </a:extLst>
          </a:blip>
          <a:srcRect l="1285" r="1285"/>
          <a:stretch/>
        </p:blipFill>
        <p:spPr>
          <a:xfrm>
            <a:off x="3127305" y="3762923"/>
            <a:ext cx="2277101" cy="2337146"/>
          </a:xfrm>
          <a:prstGeom prst="flowChartConnector">
            <a:avLst/>
          </a:prstGeom>
        </p:spPr>
      </p:pic>
      <p:sp>
        <p:nvSpPr>
          <p:cNvPr id="15" name="Flowchart: Connector 14">
            <a:extLst>
              <a:ext uri="{FF2B5EF4-FFF2-40B4-BE49-F238E27FC236}">
                <a16:creationId xmlns:a16="http://schemas.microsoft.com/office/drawing/2014/main" id="{D5A006AC-33C9-7D45-6BD2-A7C6CE19C21D}"/>
              </a:ext>
            </a:extLst>
          </p:cNvPr>
          <p:cNvSpPr/>
          <p:nvPr/>
        </p:nvSpPr>
        <p:spPr>
          <a:xfrm>
            <a:off x="3150458" y="3763657"/>
            <a:ext cx="2253947" cy="2336412"/>
          </a:xfrm>
          <a:prstGeom prst="flowChartConnector">
            <a:avLst/>
          </a:prstGeom>
          <a:noFill/>
          <a:ln w="38100">
            <a:solidFill>
              <a:srgbClr val="006C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a:extLst>
              <a:ext uri="{FF2B5EF4-FFF2-40B4-BE49-F238E27FC236}">
                <a16:creationId xmlns:a16="http://schemas.microsoft.com/office/drawing/2014/main" id="{3606B32C-B0A1-9508-7A29-11B9AD76CEEE}"/>
              </a:ext>
            </a:extLst>
          </p:cNvPr>
          <p:cNvPicPr>
            <a:picLocks noChangeAspect="1"/>
          </p:cNvPicPr>
          <p:nvPr/>
        </p:nvPicPr>
        <p:blipFill>
          <a:blip r:embed="rId5">
            <a:extLst>
              <a:ext uri="{28A0092B-C50C-407E-A947-70E740481C1C}">
                <a14:useLocalDpi xmlns:a14="http://schemas.microsoft.com/office/drawing/2010/main" val="0"/>
              </a:ext>
            </a:extLst>
          </a:blip>
          <a:srcRect l="1382" r="1382"/>
          <a:stretch/>
        </p:blipFill>
        <p:spPr>
          <a:xfrm>
            <a:off x="6630955" y="3735828"/>
            <a:ext cx="2277101" cy="2337146"/>
          </a:xfrm>
          <a:prstGeom prst="flowChartConnector">
            <a:avLst/>
          </a:prstGeom>
        </p:spPr>
      </p:pic>
      <p:sp>
        <p:nvSpPr>
          <p:cNvPr id="18" name="Flowchart: Connector 17">
            <a:extLst>
              <a:ext uri="{FF2B5EF4-FFF2-40B4-BE49-F238E27FC236}">
                <a16:creationId xmlns:a16="http://schemas.microsoft.com/office/drawing/2014/main" id="{87D307C1-41FA-0B66-EDD0-9A81451FD0E2}"/>
              </a:ext>
            </a:extLst>
          </p:cNvPr>
          <p:cNvSpPr/>
          <p:nvPr/>
        </p:nvSpPr>
        <p:spPr>
          <a:xfrm>
            <a:off x="6654108" y="3736562"/>
            <a:ext cx="2253948" cy="2320730"/>
          </a:xfrm>
          <a:prstGeom prst="flowChartConnector">
            <a:avLst/>
          </a:prstGeom>
          <a:noFill/>
          <a:ln w="38100">
            <a:solidFill>
              <a:srgbClr val="006C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441B5-208F-BD1A-5BE8-6A380CBA73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B8B39D-49C4-B312-7BEE-AE76CD58C079}"/>
              </a:ext>
            </a:extLst>
          </p:cNvPr>
          <p:cNvSpPr>
            <a:spLocks noGrp="1"/>
          </p:cNvSpPr>
          <p:nvPr>
            <p:ph idx="1"/>
          </p:nvPr>
        </p:nvSpPr>
        <p:spPr>
          <a:xfrm>
            <a:off x="609600" y="1685025"/>
            <a:ext cx="10972800" cy="4984336"/>
          </a:xfrm>
        </p:spPr>
        <p:txBody>
          <a:bodyPr>
            <a:normAutofit fontScale="85000" lnSpcReduction="10000"/>
          </a:bodyPr>
          <a:lstStyle/>
          <a:p>
            <a:pPr marL="0" indent="0">
              <a:buNone/>
            </a:pPr>
            <a:endParaRPr lang="en-GB" sz="2100" dirty="0"/>
          </a:p>
          <a:p>
            <a:pPr marL="0" indent="0">
              <a:buNone/>
            </a:pPr>
            <a:r>
              <a:rPr lang="en-US" sz="2800" dirty="0"/>
              <a:t>Section 32 Senior Courts Act 1981 / Section 50 County Courts Act 1984:</a:t>
            </a:r>
          </a:p>
          <a:p>
            <a:pPr marL="0" indent="0">
              <a:buNone/>
            </a:pPr>
            <a:endParaRPr lang="en-US" sz="2800" dirty="0"/>
          </a:p>
          <a:p>
            <a:pPr marL="0" indent="0" algn="just">
              <a:buNone/>
            </a:pPr>
            <a:r>
              <a:rPr lang="en-US" sz="2800" i="1" dirty="0"/>
              <a:t>“provision may be made by rules of court for enabling the court, in such circumstances as may be prescribed, to make an order requiring a party to the proceedings to make an interim payment of such amount as may be specified in the order, with provision for the payment to be made to such other party to the proceedings as may be so specified or, if the order so provides, by paying it into court.” </a:t>
            </a:r>
            <a:r>
              <a:rPr lang="en-US" sz="2800" dirty="0"/>
              <a:t>(subsection 1)</a:t>
            </a:r>
          </a:p>
          <a:p>
            <a:pPr marL="0" indent="0">
              <a:buNone/>
            </a:pPr>
            <a:endParaRPr lang="en-US" sz="2800" b="1" dirty="0"/>
          </a:p>
          <a:p>
            <a:pPr marL="0" indent="0" algn="just">
              <a:buNone/>
            </a:pPr>
            <a:r>
              <a:rPr lang="en-US" sz="2800" i="1" dirty="0"/>
              <a:t>““interim payment”, in relation to a party to any proceedings, means a payment on account of any damages, debt or other sum (excluding any costs) which that party may be held liable to pay to or for the benefit of another party to the proceedings if a final judgment or order of the court in the proceedings is given or made in </a:t>
            </a:r>
            <a:r>
              <a:rPr lang="en-US" sz="2800" i="1" dirty="0" err="1"/>
              <a:t>favour</a:t>
            </a:r>
            <a:r>
              <a:rPr lang="en-US" sz="2800" i="1" dirty="0"/>
              <a:t> of that other party.” </a:t>
            </a:r>
            <a:r>
              <a:rPr lang="en-US" sz="2800" dirty="0"/>
              <a:t>(subsection 5)</a:t>
            </a:r>
          </a:p>
          <a:p>
            <a:endParaRPr lang="en-US" sz="2800" dirty="0"/>
          </a:p>
          <a:p>
            <a:endParaRPr lang="en-GB" sz="2000" dirty="0"/>
          </a:p>
        </p:txBody>
      </p:sp>
      <p:sp>
        <p:nvSpPr>
          <p:cNvPr id="5" name="Title 4">
            <a:extLst>
              <a:ext uri="{FF2B5EF4-FFF2-40B4-BE49-F238E27FC236}">
                <a16:creationId xmlns:a16="http://schemas.microsoft.com/office/drawing/2014/main" id="{228150EB-DE99-54EB-91C3-504079E6E5A8}"/>
              </a:ext>
            </a:extLst>
          </p:cNvPr>
          <p:cNvSpPr>
            <a:spLocks noGrp="1"/>
          </p:cNvSpPr>
          <p:nvPr>
            <p:ph type="title"/>
          </p:nvPr>
        </p:nvSpPr>
        <p:spPr>
          <a:xfrm>
            <a:off x="609600" y="542024"/>
            <a:ext cx="10972800" cy="1143000"/>
          </a:xfrm>
        </p:spPr>
        <p:txBody>
          <a:bodyPr>
            <a:normAutofit/>
          </a:bodyPr>
          <a:lstStyle/>
          <a:p>
            <a:r>
              <a:rPr lang="en-GB" sz="3200" b="1" u="sng" dirty="0"/>
              <a:t>Statutory Basis of Court’s Power </a:t>
            </a:r>
          </a:p>
        </p:txBody>
      </p:sp>
      <p:pic>
        <p:nvPicPr>
          <p:cNvPr id="2" name="Picture 1">
            <a:extLst>
              <a:ext uri="{FF2B5EF4-FFF2-40B4-BE49-F238E27FC236}">
                <a16:creationId xmlns:a16="http://schemas.microsoft.com/office/drawing/2014/main" id="{B4772484-2D58-58B8-1039-BC9FFE624E93}"/>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187353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6833F-9E87-3BBF-1FC4-142D03F96BC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52592F-0D76-3724-FE7F-6401C6BFFFC6}"/>
              </a:ext>
            </a:extLst>
          </p:cNvPr>
          <p:cNvSpPr>
            <a:spLocks noGrp="1"/>
          </p:cNvSpPr>
          <p:nvPr>
            <p:ph idx="1"/>
          </p:nvPr>
        </p:nvSpPr>
        <p:spPr>
          <a:xfrm>
            <a:off x="609600" y="1685025"/>
            <a:ext cx="10972800" cy="4984336"/>
          </a:xfrm>
        </p:spPr>
        <p:txBody>
          <a:bodyPr>
            <a:normAutofit lnSpcReduction="10000"/>
          </a:bodyPr>
          <a:lstStyle/>
          <a:p>
            <a:pPr marL="0" indent="0">
              <a:buNone/>
            </a:pPr>
            <a:endParaRPr lang="en-GB" sz="2100" dirty="0"/>
          </a:p>
          <a:p>
            <a:pPr marL="0" indent="0">
              <a:buNone/>
            </a:pPr>
            <a:r>
              <a:rPr lang="en-US" sz="2800" dirty="0"/>
              <a:t>Part 25 of the CPR has been revamped! </a:t>
            </a:r>
          </a:p>
          <a:p>
            <a:pPr marL="0" indent="0">
              <a:buNone/>
            </a:pPr>
            <a:endParaRPr lang="en-US" sz="2800" dirty="0"/>
          </a:p>
          <a:p>
            <a:pPr marL="0" indent="0">
              <a:buNone/>
            </a:pPr>
            <a:r>
              <a:rPr lang="en-US" sz="2800" i="1" dirty="0"/>
              <a:t>25.1.— Court's powers</a:t>
            </a:r>
          </a:p>
          <a:p>
            <a:endParaRPr lang="en-US" sz="2800" i="1" dirty="0"/>
          </a:p>
          <a:p>
            <a:pPr marL="0" indent="0">
              <a:buNone/>
            </a:pPr>
            <a:r>
              <a:rPr lang="en-US" sz="2800" i="1" dirty="0"/>
              <a:t>	(1) Interim remedies include—</a:t>
            </a:r>
          </a:p>
          <a:p>
            <a:pPr marL="0" indent="0">
              <a:buNone/>
            </a:pPr>
            <a:endParaRPr lang="en-US" sz="2800" i="1" dirty="0"/>
          </a:p>
          <a:p>
            <a:pPr marL="0" indent="0">
              <a:buNone/>
            </a:pPr>
            <a:r>
              <a:rPr lang="en-US" sz="2800" i="1" dirty="0"/>
              <a:t>		(l) an order ('order for interim payment') under section V of 		this Part for payment by a defendant on account of any sum 		(except costs) which the court may hold the defendant liable 		to pay;</a:t>
            </a:r>
          </a:p>
          <a:p>
            <a:endParaRPr lang="en-US" sz="2800" dirty="0"/>
          </a:p>
          <a:p>
            <a:endParaRPr lang="en-GB" sz="2000" dirty="0"/>
          </a:p>
        </p:txBody>
      </p:sp>
      <p:sp>
        <p:nvSpPr>
          <p:cNvPr id="5" name="Title 4">
            <a:extLst>
              <a:ext uri="{FF2B5EF4-FFF2-40B4-BE49-F238E27FC236}">
                <a16:creationId xmlns:a16="http://schemas.microsoft.com/office/drawing/2014/main" id="{E68A17C4-5B9D-0DB8-4370-EC794A8A89BE}"/>
              </a:ext>
            </a:extLst>
          </p:cNvPr>
          <p:cNvSpPr>
            <a:spLocks noGrp="1"/>
          </p:cNvSpPr>
          <p:nvPr>
            <p:ph type="title"/>
          </p:nvPr>
        </p:nvSpPr>
        <p:spPr>
          <a:xfrm>
            <a:off x="609600" y="542024"/>
            <a:ext cx="10972800" cy="1143000"/>
          </a:xfrm>
        </p:spPr>
        <p:txBody>
          <a:bodyPr>
            <a:normAutofit/>
          </a:bodyPr>
          <a:lstStyle/>
          <a:p>
            <a:r>
              <a:rPr lang="en-GB" sz="3200" b="1" u="sng" dirty="0"/>
              <a:t>Basis for Interim Payment Under the CPR</a:t>
            </a:r>
          </a:p>
        </p:txBody>
      </p:sp>
      <p:pic>
        <p:nvPicPr>
          <p:cNvPr id="2" name="Picture 1">
            <a:extLst>
              <a:ext uri="{FF2B5EF4-FFF2-40B4-BE49-F238E27FC236}">
                <a16:creationId xmlns:a16="http://schemas.microsoft.com/office/drawing/2014/main" id="{3C996EBA-5B57-BF95-1E5F-0485D488D44E}"/>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72272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E453B-E4E0-DE03-831A-EC316778103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D8505F-2725-0AAB-03F4-3EE2EF5AC2B8}"/>
              </a:ext>
            </a:extLst>
          </p:cNvPr>
          <p:cNvSpPr>
            <a:spLocks noGrp="1"/>
          </p:cNvSpPr>
          <p:nvPr>
            <p:ph idx="1"/>
          </p:nvPr>
        </p:nvSpPr>
        <p:spPr>
          <a:xfrm>
            <a:off x="609600" y="1685025"/>
            <a:ext cx="10972800" cy="4984336"/>
          </a:xfrm>
        </p:spPr>
        <p:txBody>
          <a:bodyPr>
            <a:normAutofit fontScale="55000" lnSpcReduction="20000"/>
          </a:bodyPr>
          <a:lstStyle/>
          <a:p>
            <a:pPr marL="0" indent="0">
              <a:buNone/>
            </a:pPr>
            <a:endParaRPr lang="en-GB" sz="2100" dirty="0"/>
          </a:p>
          <a:p>
            <a:pPr marL="0" indent="0">
              <a:buNone/>
            </a:pPr>
            <a:r>
              <a:rPr lang="en-US" sz="3600" i="1" dirty="0"/>
              <a:t>25.20. Court's powers</a:t>
            </a:r>
          </a:p>
          <a:p>
            <a:pPr marL="0" indent="0">
              <a:buNone/>
            </a:pPr>
            <a:endParaRPr lang="en-US" sz="3600" i="1" dirty="0"/>
          </a:p>
          <a:p>
            <a:pPr marL="0" indent="0">
              <a:buNone/>
            </a:pPr>
            <a:r>
              <a:rPr lang="en-US" sz="3600" i="1" dirty="0"/>
              <a:t>	(1) The court </a:t>
            </a:r>
            <a:r>
              <a:rPr lang="en-US" sz="3600" b="1" i="1" u="sng" dirty="0"/>
              <a:t>must not </a:t>
            </a:r>
            <a:r>
              <a:rPr lang="en-US" sz="3600" i="1" dirty="0"/>
              <a:t>order an interim payment of more than </a:t>
            </a:r>
            <a:r>
              <a:rPr lang="en-US" sz="3600" b="1" i="1" u="sng" dirty="0"/>
              <a:t>a reasonable proportion </a:t>
            </a:r>
            <a:r>
              <a:rPr lang="en-US" sz="3600" i="1" dirty="0"/>
              <a:t>of the 	</a:t>
            </a:r>
            <a:r>
              <a:rPr lang="en-US" sz="3600" b="1" i="1" u="sng" dirty="0"/>
              <a:t>likely amount </a:t>
            </a:r>
            <a:r>
              <a:rPr lang="en-US" sz="3600" i="1" dirty="0"/>
              <a:t>of the final judgment.</a:t>
            </a:r>
          </a:p>
          <a:p>
            <a:pPr marL="0" indent="0">
              <a:buNone/>
            </a:pPr>
            <a:endParaRPr lang="en-US" sz="3600" i="1" dirty="0"/>
          </a:p>
          <a:p>
            <a:pPr marL="0" indent="0">
              <a:buNone/>
            </a:pPr>
            <a:r>
              <a:rPr lang="en-US" sz="3600" i="1" dirty="0"/>
              <a:t>	(2) The court </a:t>
            </a:r>
            <a:r>
              <a:rPr lang="en-US" sz="3600" b="1" i="1" u="sng" dirty="0"/>
              <a:t>must</a:t>
            </a:r>
            <a:r>
              <a:rPr lang="en-US" sz="3600" i="1" dirty="0"/>
              <a:t> take into account contributory negligence and any relevant set-off or 	counterclaim.</a:t>
            </a:r>
          </a:p>
          <a:p>
            <a:pPr marL="0" indent="0">
              <a:buNone/>
            </a:pPr>
            <a:endParaRPr lang="en-US" sz="3600" i="1" dirty="0"/>
          </a:p>
          <a:p>
            <a:pPr marL="0" indent="0">
              <a:buNone/>
            </a:pPr>
            <a:r>
              <a:rPr lang="en-US" sz="3600" i="1" dirty="0"/>
              <a:t>	(3) The court </a:t>
            </a:r>
            <a:r>
              <a:rPr lang="en-US" sz="3600" b="1" i="1" u="sng" dirty="0"/>
              <a:t>may</a:t>
            </a:r>
            <a:r>
              <a:rPr lang="en-US" sz="3600" i="1" dirty="0"/>
              <a:t> order an interim payment by instalments. If so, the order must set out—</a:t>
            </a:r>
          </a:p>
          <a:p>
            <a:pPr marL="0" indent="0">
              <a:buNone/>
            </a:pPr>
            <a:endParaRPr lang="en-US" sz="3600" i="1" dirty="0"/>
          </a:p>
          <a:p>
            <a:pPr marL="0" indent="0">
              <a:buNone/>
            </a:pPr>
            <a:r>
              <a:rPr lang="en-US" sz="3600" i="1" dirty="0"/>
              <a:t>		(a) the total amount of the payment;</a:t>
            </a:r>
          </a:p>
          <a:p>
            <a:pPr marL="0" indent="0">
              <a:buNone/>
            </a:pPr>
            <a:r>
              <a:rPr lang="en-US" sz="3600" i="1" dirty="0"/>
              <a:t>		(b) the amount of each instalment;</a:t>
            </a:r>
          </a:p>
          <a:p>
            <a:pPr marL="0" indent="0">
              <a:buNone/>
            </a:pPr>
            <a:r>
              <a:rPr lang="en-US" sz="3600" i="1" dirty="0"/>
              <a:t>		(c) the number of instalments and the date on which each is to be paid; and</a:t>
            </a:r>
          </a:p>
          <a:p>
            <a:pPr marL="0" indent="0">
              <a:buNone/>
            </a:pPr>
            <a:r>
              <a:rPr lang="en-US" sz="3600" i="1" dirty="0"/>
              <a:t>		(d) to whom payment should be made.</a:t>
            </a:r>
          </a:p>
          <a:p>
            <a:endParaRPr lang="en-US" sz="2800" dirty="0"/>
          </a:p>
          <a:p>
            <a:endParaRPr lang="en-US" sz="2800" dirty="0"/>
          </a:p>
          <a:p>
            <a:endParaRPr lang="en-GB" sz="2000" dirty="0"/>
          </a:p>
        </p:txBody>
      </p:sp>
      <p:sp>
        <p:nvSpPr>
          <p:cNvPr id="5" name="Title 4">
            <a:extLst>
              <a:ext uri="{FF2B5EF4-FFF2-40B4-BE49-F238E27FC236}">
                <a16:creationId xmlns:a16="http://schemas.microsoft.com/office/drawing/2014/main" id="{A17B1F2F-8EE4-830A-DF65-98C71BE2BDE1}"/>
              </a:ext>
            </a:extLst>
          </p:cNvPr>
          <p:cNvSpPr>
            <a:spLocks noGrp="1"/>
          </p:cNvSpPr>
          <p:nvPr>
            <p:ph type="title"/>
          </p:nvPr>
        </p:nvSpPr>
        <p:spPr>
          <a:xfrm>
            <a:off x="609600" y="600049"/>
            <a:ext cx="10972800" cy="1143000"/>
          </a:xfrm>
        </p:spPr>
        <p:txBody>
          <a:bodyPr>
            <a:normAutofit/>
          </a:bodyPr>
          <a:lstStyle/>
          <a:p>
            <a:r>
              <a:rPr lang="en-GB" sz="3200" b="1" u="sng" dirty="0"/>
              <a:t>Court’s Power to Order Interim Payment (1)</a:t>
            </a:r>
          </a:p>
        </p:txBody>
      </p:sp>
      <p:pic>
        <p:nvPicPr>
          <p:cNvPr id="2" name="Picture 1">
            <a:extLst>
              <a:ext uri="{FF2B5EF4-FFF2-40B4-BE49-F238E27FC236}">
                <a16:creationId xmlns:a16="http://schemas.microsoft.com/office/drawing/2014/main" id="{B6F00451-D2EA-BEF7-EEBF-F272E7A4B68D}"/>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1134774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8A205-6072-3904-82FB-96B7864F718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448486-F58F-D3A2-44BB-5ED849115ABE}"/>
              </a:ext>
            </a:extLst>
          </p:cNvPr>
          <p:cNvSpPr>
            <a:spLocks noGrp="1"/>
          </p:cNvSpPr>
          <p:nvPr>
            <p:ph idx="1"/>
          </p:nvPr>
        </p:nvSpPr>
        <p:spPr>
          <a:xfrm>
            <a:off x="609600" y="1685025"/>
            <a:ext cx="10972800" cy="4984336"/>
          </a:xfrm>
        </p:spPr>
        <p:txBody>
          <a:bodyPr>
            <a:normAutofit fontScale="70000" lnSpcReduction="20000"/>
          </a:bodyPr>
          <a:lstStyle/>
          <a:p>
            <a:pPr marL="0" indent="0">
              <a:buNone/>
            </a:pPr>
            <a:endParaRPr lang="en-GB" sz="2100" dirty="0"/>
          </a:p>
          <a:p>
            <a:pPr marL="0" indent="0" algn="just">
              <a:buNone/>
            </a:pPr>
            <a:r>
              <a:rPr lang="en-US" sz="2800" i="1" dirty="0"/>
              <a:t>(4) Where a party seeks an interim payment and the court has ordered an account to be taken, if on the evidence the account is bound to result in a payment to the applicant, the court must, before making an order for interim payment, order that the liable party pay to the applicant the amount shown by the account to be due.</a:t>
            </a:r>
          </a:p>
          <a:p>
            <a:pPr marL="0" indent="0" algn="just">
              <a:buNone/>
            </a:pPr>
            <a:endParaRPr lang="en-US" sz="2800" i="1" dirty="0"/>
          </a:p>
          <a:p>
            <a:pPr marL="0" indent="0" algn="just">
              <a:buNone/>
            </a:pPr>
            <a:r>
              <a:rPr lang="en-US" sz="2800" i="1" dirty="0"/>
              <a:t>(5) The </a:t>
            </a:r>
            <a:r>
              <a:rPr lang="en-US" sz="2800" b="1" i="1" u="sng" dirty="0"/>
              <a:t>permission</a:t>
            </a:r>
            <a:r>
              <a:rPr lang="en-US" sz="2800" i="1" dirty="0"/>
              <a:t> of the court </a:t>
            </a:r>
            <a:r>
              <a:rPr lang="en-US" sz="2800" b="1" i="1" u="sng" dirty="0"/>
              <a:t>must</a:t>
            </a:r>
            <a:r>
              <a:rPr lang="en-US" sz="2800" i="1" dirty="0"/>
              <a:t> be obtained before making a </a:t>
            </a:r>
            <a:r>
              <a:rPr lang="en-US" sz="2800" b="1" i="1" u="sng" dirty="0"/>
              <a:t>voluntary</a:t>
            </a:r>
            <a:r>
              <a:rPr lang="en-US" sz="2800" i="1" dirty="0"/>
              <a:t> interim payment in respect of a claim by a child or protected party. 'Child' and 'protected party' have the same meanings as in rule 21.1(2).</a:t>
            </a:r>
          </a:p>
          <a:p>
            <a:pPr marL="0" indent="0" algn="just">
              <a:buNone/>
            </a:pPr>
            <a:endParaRPr lang="en-US" sz="2800" i="1" dirty="0"/>
          </a:p>
          <a:p>
            <a:pPr marL="0" indent="0" algn="just">
              <a:buNone/>
            </a:pPr>
            <a:r>
              <a:rPr lang="en-US" sz="2800" i="1" dirty="0"/>
              <a:t>(6) The court </a:t>
            </a:r>
            <a:r>
              <a:rPr lang="en-US" sz="2800" b="1" i="1" u="sng" dirty="0"/>
              <a:t>may</a:t>
            </a:r>
            <a:r>
              <a:rPr lang="en-US" sz="2800" i="1" dirty="0"/>
              <a:t> adjust </a:t>
            </a:r>
            <a:r>
              <a:rPr lang="en-US" sz="2800" b="1" i="1" u="sng" dirty="0"/>
              <a:t>any</a:t>
            </a:r>
            <a:r>
              <a:rPr lang="en-US" sz="2800" i="1" dirty="0"/>
              <a:t> interim payment whether or not any payment has yet been made (voluntarily or under a previously made order). The court may in particular—</a:t>
            </a:r>
          </a:p>
          <a:p>
            <a:pPr marL="0" indent="0" algn="just">
              <a:buNone/>
            </a:pPr>
            <a:endParaRPr lang="en-US" sz="2800" i="1" dirty="0"/>
          </a:p>
          <a:p>
            <a:pPr marL="0" indent="0" algn="just">
              <a:buNone/>
            </a:pPr>
            <a:r>
              <a:rPr lang="en-US" sz="2800" i="1" dirty="0"/>
              <a:t>	(a) order </a:t>
            </a:r>
            <a:r>
              <a:rPr lang="en-US" sz="2800" b="1" i="1" u="sng" dirty="0"/>
              <a:t>all or part </a:t>
            </a:r>
            <a:r>
              <a:rPr lang="en-US" sz="2800" i="1" dirty="0"/>
              <a:t>of the interim payment to be </a:t>
            </a:r>
            <a:r>
              <a:rPr lang="en-US" sz="2800" b="1" i="1" u="sng" dirty="0"/>
              <a:t>repaid</a:t>
            </a:r>
            <a:r>
              <a:rPr lang="en-US" sz="2800" i="1" dirty="0"/>
              <a:t>;</a:t>
            </a:r>
          </a:p>
          <a:p>
            <a:pPr marL="0" indent="0" algn="just">
              <a:buNone/>
            </a:pPr>
            <a:r>
              <a:rPr lang="en-US" sz="2800" i="1" dirty="0"/>
              <a:t>	(b) </a:t>
            </a:r>
            <a:r>
              <a:rPr lang="en-US" sz="2800" b="1" i="1" u="sng" dirty="0"/>
              <a:t>vary or discharge </a:t>
            </a:r>
            <a:r>
              <a:rPr lang="en-US" sz="2800" i="1" dirty="0"/>
              <a:t>the order for the interim payment;</a:t>
            </a:r>
          </a:p>
          <a:p>
            <a:pPr marL="0" indent="0" algn="just">
              <a:buNone/>
            </a:pPr>
            <a:r>
              <a:rPr lang="en-US" sz="2800" i="1" dirty="0"/>
              <a:t>	(c) order a defendant to </a:t>
            </a:r>
            <a:r>
              <a:rPr lang="en-US" sz="2800" b="1" i="1" u="sng" dirty="0"/>
              <a:t>reimburse</a:t>
            </a:r>
            <a:r>
              <a:rPr lang="en-US" sz="2800" i="1" dirty="0"/>
              <a:t>, either wholly or partly, another defendant who has 	`made 	an interim payment.</a:t>
            </a:r>
          </a:p>
          <a:p>
            <a:endParaRPr lang="en-US" sz="2800" dirty="0"/>
          </a:p>
          <a:p>
            <a:endParaRPr lang="en-US" sz="2800" dirty="0"/>
          </a:p>
          <a:p>
            <a:endParaRPr lang="en-GB" sz="2000" dirty="0"/>
          </a:p>
        </p:txBody>
      </p:sp>
      <p:sp>
        <p:nvSpPr>
          <p:cNvPr id="5" name="Title 4">
            <a:extLst>
              <a:ext uri="{FF2B5EF4-FFF2-40B4-BE49-F238E27FC236}">
                <a16:creationId xmlns:a16="http://schemas.microsoft.com/office/drawing/2014/main" id="{3BF7EA19-857C-FD10-E4C7-575D025A6C6D}"/>
              </a:ext>
            </a:extLst>
          </p:cNvPr>
          <p:cNvSpPr>
            <a:spLocks noGrp="1"/>
          </p:cNvSpPr>
          <p:nvPr>
            <p:ph type="title"/>
          </p:nvPr>
        </p:nvSpPr>
        <p:spPr>
          <a:xfrm>
            <a:off x="619393" y="542025"/>
            <a:ext cx="10972800" cy="1143000"/>
          </a:xfrm>
        </p:spPr>
        <p:txBody>
          <a:bodyPr>
            <a:normAutofit/>
          </a:bodyPr>
          <a:lstStyle/>
          <a:p>
            <a:r>
              <a:rPr lang="en-US" sz="3200" b="1" u="sng" dirty="0"/>
              <a:t>Court’s Power to Order Interim Payment (2)</a:t>
            </a:r>
            <a:endParaRPr lang="en-GB" sz="3200" b="1" u="sng" dirty="0"/>
          </a:p>
        </p:txBody>
      </p:sp>
      <p:pic>
        <p:nvPicPr>
          <p:cNvPr id="2" name="Picture 1">
            <a:extLst>
              <a:ext uri="{FF2B5EF4-FFF2-40B4-BE49-F238E27FC236}">
                <a16:creationId xmlns:a16="http://schemas.microsoft.com/office/drawing/2014/main" id="{9DC5B239-C289-8956-5BD2-719EAF2A7A46}"/>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890417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1EB85-9838-EB7C-5EB1-D93F3ADB4B3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E2D99-357A-BB62-7A27-E96C98477EC1}"/>
              </a:ext>
            </a:extLst>
          </p:cNvPr>
          <p:cNvSpPr>
            <a:spLocks noGrp="1"/>
          </p:cNvSpPr>
          <p:nvPr>
            <p:ph idx="1"/>
          </p:nvPr>
        </p:nvSpPr>
        <p:spPr>
          <a:xfrm>
            <a:off x="609600" y="1685025"/>
            <a:ext cx="10972800" cy="4984336"/>
          </a:xfrm>
        </p:spPr>
        <p:txBody>
          <a:bodyPr>
            <a:normAutofit lnSpcReduction="10000"/>
          </a:bodyPr>
          <a:lstStyle/>
          <a:p>
            <a:pPr marL="0" indent="0">
              <a:buNone/>
            </a:pPr>
            <a:endParaRPr lang="en-GB" sz="2100" dirty="0"/>
          </a:p>
          <a:p>
            <a:pPr marL="0" indent="0" algn="just">
              <a:buNone/>
            </a:pPr>
            <a:r>
              <a:rPr lang="en-US" sz="2300" i="1" dirty="0"/>
              <a:t>(7) The court </a:t>
            </a:r>
            <a:r>
              <a:rPr lang="en-US" sz="2300" b="1" i="1" u="sng" dirty="0"/>
              <a:t>may</a:t>
            </a:r>
            <a:r>
              <a:rPr lang="en-US" sz="2300" i="1" dirty="0"/>
              <a:t> make an order under paragraph (6)(c) only if—</a:t>
            </a:r>
          </a:p>
          <a:p>
            <a:pPr marL="0" indent="0" algn="just">
              <a:buNone/>
            </a:pPr>
            <a:endParaRPr lang="en-US" sz="2300" i="1" dirty="0"/>
          </a:p>
          <a:p>
            <a:pPr marL="400050" lvl="1" indent="0" algn="just">
              <a:buNone/>
            </a:pPr>
            <a:r>
              <a:rPr lang="en-US" sz="2300" i="1" dirty="0"/>
              <a:t>(a) the defendant to be </a:t>
            </a:r>
            <a:r>
              <a:rPr lang="en-US" sz="2300" b="1" i="1" u="sng" dirty="0"/>
              <a:t>reimbursed</a:t>
            </a:r>
            <a:r>
              <a:rPr lang="en-US" sz="2300" i="1" dirty="0"/>
              <a:t> has claimed against the other defendant for a contribution, indemnity or other remedy; and</a:t>
            </a:r>
          </a:p>
          <a:p>
            <a:pPr marL="400050" lvl="1" indent="0" algn="just">
              <a:buNone/>
            </a:pPr>
            <a:endParaRPr lang="en-US" sz="2300" i="1" dirty="0"/>
          </a:p>
          <a:p>
            <a:pPr marL="400050" lvl="1" indent="0" algn="just">
              <a:buNone/>
            </a:pPr>
            <a:r>
              <a:rPr lang="en-US" sz="2300" i="1" dirty="0"/>
              <a:t>(b) where the claim to which the interim payment relates has not been discontinued or disposed of, the circumstances are such that the court could make an interim payment order under this Section.</a:t>
            </a:r>
          </a:p>
          <a:p>
            <a:pPr marL="0" indent="0" algn="just">
              <a:buNone/>
            </a:pPr>
            <a:endParaRPr lang="en-US" sz="2300" i="1" dirty="0"/>
          </a:p>
          <a:p>
            <a:pPr marL="0" indent="0" algn="just">
              <a:buNone/>
            </a:pPr>
            <a:r>
              <a:rPr lang="en-US" sz="2300" i="1" dirty="0"/>
              <a:t>(8) Where a defendant has made an interim payment, and the amount of the payment is </a:t>
            </a:r>
            <a:r>
              <a:rPr lang="en-US" sz="2300" b="1" i="1" u="sng" dirty="0"/>
              <a:t>more than their total liability under the final judgment or order</a:t>
            </a:r>
            <a:r>
              <a:rPr lang="en-US" sz="2300" i="1" dirty="0"/>
              <a:t>, the court may award them </a:t>
            </a:r>
            <a:r>
              <a:rPr lang="en-US" sz="2300" b="1" i="1" u="sng" dirty="0"/>
              <a:t>interest on the overpaid amount </a:t>
            </a:r>
            <a:r>
              <a:rPr lang="en-US" sz="2300" i="1" dirty="0"/>
              <a:t>from the date when they made the interim payment.</a:t>
            </a:r>
          </a:p>
          <a:p>
            <a:endParaRPr lang="en-US" sz="2800" dirty="0"/>
          </a:p>
          <a:p>
            <a:endParaRPr lang="en-US" sz="2800" dirty="0"/>
          </a:p>
          <a:p>
            <a:endParaRPr lang="en-GB" sz="2000" dirty="0"/>
          </a:p>
        </p:txBody>
      </p:sp>
      <p:sp>
        <p:nvSpPr>
          <p:cNvPr id="5" name="Title 4">
            <a:extLst>
              <a:ext uri="{FF2B5EF4-FFF2-40B4-BE49-F238E27FC236}">
                <a16:creationId xmlns:a16="http://schemas.microsoft.com/office/drawing/2014/main" id="{FF78C35F-E02C-113A-B52A-AC16EBC48C50}"/>
              </a:ext>
            </a:extLst>
          </p:cNvPr>
          <p:cNvSpPr>
            <a:spLocks noGrp="1"/>
          </p:cNvSpPr>
          <p:nvPr>
            <p:ph type="title"/>
          </p:nvPr>
        </p:nvSpPr>
        <p:spPr>
          <a:xfrm>
            <a:off x="609600" y="542024"/>
            <a:ext cx="10972800" cy="1143000"/>
          </a:xfrm>
        </p:spPr>
        <p:txBody>
          <a:bodyPr>
            <a:normAutofit/>
          </a:bodyPr>
          <a:lstStyle/>
          <a:p>
            <a:r>
              <a:rPr lang="en-US" sz="3200" b="1" u="sng" dirty="0"/>
              <a:t>Court’s Power to Order Interim Payment (3)</a:t>
            </a:r>
            <a:endParaRPr lang="en-GB" sz="3200" b="1" u="sng" dirty="0"/>
          </a:p>
        </p:txBody>
      </p:sp>
      <p:pic>
        <p:nvPicPr>
          <p:cNvPr id="2" name="Picture 1">
            <a:extLst>
              <a:ext uri="{FF2B5EF4-FFF2-40B4-BE49-F238E27FC236}">
                <a16:creationId xmlns:a16="http://schemas.microsoft.com/office/drawing/2014/main" id="{AEB6EC49-E088-2C1C-F08D-D5AE608AEC88}"/>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2610099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63C14-D379-E4C5-5BAD-82E93F6466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2304BF-E313-FBCA-8FED-6C36675345F5}"/>
              </a:ext>
            </a:extLst>
          </p:cNvPr>
          <p:cNvSpPr>
            <a:spLocks noGrp="1"/>
          </p:cNvSpPr>
          <p:nvPr>
            <p:ph idx="1"/>
          </p:nvPr>
        </p:nvSpPr>
        <p:spPr>
          <a:xfrm>
            <a:off x="609600" y="1685025"/>
            <a:ext cx="10972800" cy="4984336"/>
          </a:xfrm>
        </p:spPr>
        <p:txBody>
          <a:bodyPr>
            <a:normAutofit fontScale="92500" lnSpcReduction="10000"/>
          </a:bodyPr>
          <a:lstStyle/>
          <a:p>
            <a:pPr marL="0" indent="0">
              <a:buNone/>
            </a:pPr>
            <a:r>
              <a:rPr lang="en-US" sz="2800" dirty="0"/>
              <a:t>25.21.— Applications</a:t>
            </a:r>
          </a:p>
          <a:p>
            <a:pPr marL="0" indent="0" algn="just">
              <a:buNone/>
            </a:pPr>
            <a:endParaRPr lang="en-US" sz="2800" dirty="0"/>
          </a:p>
          <a:p>
            <a:pPr marL="400050" lvl="1" indent="0" algn="just">
              <a:buNone/>
            </a:pPr>
            <a:r>
              <a:rPr lang="en-US" sz="2400" i="1" dirty="0"/>
              <a:t>(1) The claimant </a:t>
            </a:r>
            <a:r>
              <a:rPr lang="en-US" sz="2400" b="1" i="1" u="sng" dirty="0"/>
              <a:t>may not </a:t>
            </a:r>
            <a:r>
              <a:rPr lang="en-US" sz="2400" i="1" dirty="0"/>
              <a:t>apply for an interim payment order </a:t>
            </a:r>
            <a:r>
              <a:rPr lang="en-US" sz="2400" b="1" i="1" u="sng" dirty="0"/>
              <a:t>before the end of the period for filing an acknowledgment of service</a:t>
            </a:r>
            <a:r>
              <a:rPr lang="en-US" sz="2400" i="1" dirty="0"/>
              <a:t> applicable to the defendant against whom the application is made.</a:t>
            </a:r>
          </a:p>
          <a:p>
            <a:pPr marL="400050" lvl="1" indent="0" algn="just">
              <a:buNone/>
            </a:pPr>
            <a:endParaRPr lang="en-US" sz="2400" i="1" dirty="0"/>
          </a:p>
          <a:p>
            <a:pPr marL="400050" lvl="1" indent="0" algn="just">
              <a:buNone/>
            </a:pPr>
            <a:r>
              <a:rPr lang="en-US" sz="2400" i="1" dirty="0"/>
              <a:t>(2) The claimant </a:t>
            </a:r>
            <a:r>
              <a:rPr lang="en-US" sz="2400" b="1" i="1" u="sng" dirty="0"/>
              <a:t>may make more than one application </a:t>
            </a:r>
            <a:r>
              <a:rPr lang="en-US" sz="2400" i="1" dirty="0"/>
              <a:t>for an interim payment order.</a:t>
            </a:r>
          </a:p>
          <a:p>
            <a:pPr marL="400050" lvl="1" indent="0" algn="just">
              <a:buNone/>
            </a:pPr>
            <a:endParaRPr lang="en-US" sz="2400" i="1" dirty="0"/>
          </a:p>
          <a:p>
            <a:pPr marL="400050" lvl="1" indent="0" algn="just">
              <a:buNone/>
            </a:pPr>
            <a:r>
              <a:rPr lang="en-US" sz="2400" i="1" dirty="0"/>
              <a:t>(3) A copy of the application notice must be </a:t>
            </a:r>
            <a:r>
              <a:rPr lang="en-US" sz="2400" b="1" i="1" u="sng" dirty="0"/>
              <a:t>served at least 14 days before the hearing of the application </a:t>
            </a:r>
            <a:r>
              <a:rPr lang="en-US" sz="2400" i="1" dirty="0"/>
              <a:t>and must be </a:t>
            </a:r>
            <a:r>
              <a:rPr lang="en-US" sz="2400" b="1" i="1" u="sng" dirty="0"/>
              <a:t>supported by evidence</a:t>
            </a:r>
            <a:r>
              <a:rPr lang="en-US" sz="2400" i="1" dirty="0"/>
              <a:t>.</a:t>
            </a:r>
          </a:p>
          <a:p>
            <a:pPr marL="400050" lvl="1" indent="0" algn="just">
              <a:buNone/>
            </a:pPr>
            <a:endParaRPr lang="en-US" sz="2400" i="1" dirty="0"/>
          </a:p>
          <a:p>
            <a:pPr marL="400050" lvl="1" indent="0" algn="just">
              <a:buNone/>
            </a:pPr>
            <a:r>
              <a:rPr lang="en-US" sz="2400" i="1" dirty="0"/>
              <a:t>(4) If the respondent wishes to rely on </a:t>
            </a:r>
            <a:r>
              <a:rPr lang="en-US" sz="2400" b="1" i="1" u="sng" dirty="0"/>
              <a:t>written evidence </a:t>
            </a:r>
            <a:r>
              <a:rPr lang="en-US" sz="2400" i="1" dirty="0"/>
              <a:t>at the hearing, they must file the written evidence and serve copies on every other party to the application </a:t>
            </a:r>
            <a:r>
              <a:rPr lang="en-US" sz="2400" b="1" i="1" u="sng" dirty="0"/>
              <a:t>at least 7 days before the hearing.</a:t>
            </a:r>
          </a:p>
          <a:p>
            <a:pPr marL="0" indent="0">
              <a:buNone/>
            </a:pPr>
            <a:endParaRPr lang="en-US" sz="2800" dirty="0"/>
          </a:p>
          <a:p>
            <a:endParaRPr lang="en-US" sz="2800" dirty="0"/>
          </a:p>
          <a:p>
            <a:endParaRPr lang="en-GB" sz="2000" dirty="0"/>
          </a:p>
        </p:txBody>
      </p:sp>
      <p:sp>
        <p:nvSpPr>
          <p:cNvPr id="5" name="Title 4">
            <a:extLst>
              <a:ext uri="{FF2B5EF4-FFF2-40B4-BE49-F238E27FC236}">
                <a16:creationId xmlns:a16="http://schemas.microsoft.com/office/drawing/2014/main" id="{F0558A0D-65AF-5D60-8F76-0FE78943864C}"/>
              </a:ext>
            </a:extLst>
          </p:cNvPr>
          <p:cNvSpPr>
            <a:spLocks noGrp="1"/>
          </p:cNvSpPr>
          <p:nvPr>
            <p:ph type="title"/>
          </p:nvPr>
        </p:nvSpPr>
        <p:spPr>
          <a:xfrm>
            <a:off x="609600" y="542024"/>
            <a:ext cx="10972800" cy="1143000"/>
          </a:xfrm>
        </p:spPr>
        <p:txBody>
          <a:bodyPr>
            <a:normAutofit/>
          </a:bodyPr>
          <a:lstStyle/>
          <a:p>
            <a:r>
              <a:rPr lang="en-GB" sz="3200" b="1" u="sng" dirty="0"/>
              <a:t>CPR Basis for Applications (1)</a:t>
            </a:r>
          </a:p>
        </p:txBody>
      </p:sp>
      <p:pic>
        <p:nvPicPr>
          <p:cNvPr id="2" name="Picture 1">
            <a:extLst>
              <a:ext uri="{FF2B5EF4-FFF2-40B4-BE49-F238E27FC236}">
                <a16:creationId xmlns:a16="http://schemas.microsoft.com/office/drawing/2014/main" id="{C96D02C1-D687-E12A-BD66-B326D4636DD9}"/>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3695072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7A91-54C3-6305-D281-B3539BF085D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7B779-B9DA-9701-1111-95B7609FD37C}"/>
              </a:ext>
            </a:extLst>
          </p:cNvPr>
          <p:cNvSpPr>
            <a:spLocks noGrp="1"/>
          </p:cNvSpPr>
          <p:nvPr>
            <p:ph idx="1"/>
          </p:nvPr>
        </p:nvSpPr>
        <p:spPr>
          <a:xfrm>
            <a:off x="609600" y="1685025"/>
            <a:ext cx="10972800" cy="4984336"/>
          </a:xfrm>
        </p:spPr>
        <p:txBody>
          <a:bodyPr>
            <a:normAutofit/>
          </a:bodyPr>
          <a:lstStyle/>
          <a:p>
            <a:pPr marL="0" indent="0" algn="just">
              <a:buNone/>
            </a:pPr>
            <a:r>
              <a:rPr lang="en-US" sz="2800" i="1" dirty="0"/>
              <a:t>(5) If the applicant wishes to rely on </a:t>
            </a:r>
            <a:r>
              <a:rPr lang="en-US" sz="2800" b="1" i="1" u="sng" dirty="0"/>
              <a:t>written evidence in reply</a:t>
            </a:r>
            <a:r>
              <a:rPr lang="en-US" sz="2800" i="1" dirty="0"/>
              <a:t>, they must file the written evidence and serve a copy on the respondent </a:t>
            </a:r>
            <a:r>
              <a:rPr lang="en-US" sz="2800" b="1" i="1" u="sng" dirty="0"/>
              <a:t>at least 3 days before the hearing</a:t>
            </a:r>
            <a:r>
              <a:rPr lang="en-US" sz="2800" i="1" dirty="0"/>
              <a:t>.</a:t>
            </a:r>
          </a:p>
          <a:p>
            <a:pPr marL="0" indent="0" algn="just">
              <a:buNone/>
            </a:pPr>
            <a:endParaRPr lang="en-US" sz="2800" i="1" dirty="0"/>
          </a:p>
          <a:p>
            <a:pPr marL="0" indent="0" algn="just">
              <a:buNone/>
            </a:pPr>
            <a:r>
              <a:rPr lang="en-US" sz="2800" i="1" dirty="0"/>
              <a:t>(6) This rule does not require written evidence to be filed if it has already been filed, or to be served on a party on whom it has already been served.</a:t>
            </a:r>
          </a:p>
          <a:p>
            <a:pPr marL="0" indent="0" algn="just">
              <a:buNone/>
            </a:pPr>
            <a:endParaRPr lang="en-US" sz="2800" i="1" dirty="0"/>
          </a:p>
          <a:p>
            <a:pPr marL="0" indent="0" algn="just">
              <a:buNone/>
            </a:pPr>
            <a:r>
              <a:rPr lang="en-US" sz="2800" i="1" dirty="0"/>
              <a:t>(7) The court may make an order under this rule without an application by any party if it makes the order when it disposes of the claim or any part of it.</a:t>
            </a:r>
          </a:p>
          <a:p>
            <a:endParaRPr lang="en-US" sz="2800" dirty="0"/>
          </a:p>
          <a:p>
            <a:endParaRPr lang="en-GB" sz="2000" dirty="0"/>
          </a:p>
        </p:txBody>
      </p:sp>
      <p:sp>
        <p:nvSpPr>
          <p:cNvPr id="5" name="Title 4">
            <a:extLst>
              <a:ext uri="{FF2B5EF4-FFF2-40B4-BE49-F238E27FC236}">
                <a16:creationId xmlns:a16="http://schemas.microsoft.com/office/drawing/2014/main" id="{D8875A7F-D07D-D6FE-68CF-98CA3D282E6E}"/>
              </a:ext>
            </a:extLst>
          </p:cNvPr>
          <p:cNvSpPr>
            <a:spLocks noGrp="1"/>
          </p:cNvSpPr>
          <p:nvPr>
            <p:ph type="title"/>
          </p:nvPr>
        </p:nvSpPr>
        <p:spPr>
          <a:xfrm>
            <a:off x="609600" y="542024"/>
            <a:ext cx="10972800" cy="1143000"/>
          </a:xfrm>
        </p:spPr>
        <p:txBody>
          <a:bodyPr>
            <a:normAutofit/>
          </a:bodyPr>
          <a:lstStyle/>
          <a:p>
            <a:r>
              <a:rPr lang="en-US" sz="3200" b="1" u="sng" dirty="0"/>
              <a:t>CPR Basis for Applications (2)</a:t>
            </a:r>
            <a:endParaRPr lang="en-GB" sz="3200" b="1" u="sng" dirty="0"/>
          </a:p>
        </p:txBody>
      </p:sp>
      <p:pic>
        <p:nvPicPr>
          <p:cNvPr id="2" name="Picture 1">
            <a:extLst>
              <a:ext uri="{FF2B5EF4-FFF2-40B4-BE49-F238E27FC236}">
                <a16:creationId xmlns:a16="http://schemas.microsoft.com/office/drawing/2014/main" id="{9ED6CA4A-A966-E02E-185C-47E731012FA8}"/>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3335075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4049-D235-8070-71F1-548240FF01E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5B06F7-4FF4-E59F-C6A2-56E9E0C7F1D3}"/>
              </a:ext>
            </a:extLst>
          </p:cNvPr>
          <p:cNvSpPr>
            <a:spLocks noGrp="1"/>
          </p:cNvSpPr>
          <p:nvPr>
            <p:ph idx="1"/>
          </p:nvPr>
        </p:nvSpPr>
        <p:spPr>
          <a:xfrm>
            <a:off x="609600" y="1685025"/>
            <a:ext cx="10972800" cy="4984336"/>
          </a:xfrm>
        </p:spPr>
        <p:txBody>
          <a:bodyPr>
            <a:normAutofit fontScale="85000" lnSpcReduction="20000"/>
          </a:bodyPr>
          <a:lstStyle/>
          <a:p>
            <a:pPr marL="0" indent="0" algn="just">
              <a:buNone/>
            </a:pPr>
            <a:r>
              <a:rPr lang="en-US" sz="2800" i="1" dirty="0"/>
              <a:t>25.22.— Evidence</a:t>
            </a:r>
          </a:p>
          <a:p>
            <a:pPr marL="0" indent="0" algn="just">
              <a:buNone/>
            </a:pPr>
            <a:endParaRPr lang="en-US" sz="2800" i="1" dirty="0"/>
          </a:p>
          <a:p>
            <a:pPr marL="514350" indent="-514350" algn="just">
              <a:buAutoNum type="arabicParenBoth"/>
            </a:pPr>
            <a:r>
              <a:rPr lang="en-US" sz="2600" i="1" dirty="0"/>
              <a:t>An application for an interim payment order </a:t>
            </a:r>
            <a:r>
              <a:rPr lang="en-US" sz="2600" b="1" i="1" u="sng" dirty="0"/>
              <a:t>must </a:t>
            </a:r>
            <a:r>
              <a:rPr lang="en-US" sz="2600" i="1" dirty="0"/>
              <a:t>be supported by evidence dealing with—</a:t>
            </a:r>
          </a:p>
          <a:p>
            <a:pPr marL="514350" indent="-514350" algn="just">
              <a:buAutoNum type="arabicParenBoth"/>
            </a:pPr>
            <a:endParaRPr lang="en-US" sz="2600" i="1" dirty="0"/>
          </a:p>
          <a:p>
            <a:pPr marL="400050" lvl="1" indent="0" algn="just">
              <a:buNone/>
            </a:pPr>
            <a:r>
              <a:rPr lang="en-US" sz="2600" i="1" dirty="0"/>
              <a:t>(a) the </a:t>
            </a:r>
            <a:r>
              <a:rPr lang="en-US" sz="2600" b="1" i="1" u="sng" dirty="0"/>
              <a:t>sum of money sought </a:t>
            </a:r>
            <a:r>
              <a:rPr lang="en-US" sz="2600" i="1" dirty="0"/>
              <a:t>by way of an interim payment;</a:t>
            </a:r>
          </a:p>
          <a:p>
            <a:pPr marL="400050" lvl="1" indent="0" algn="just">
              <a:buNone/>
            </a:pPr>
            <a:r>
              <a:rPr lang="en-US" sz="2600" i="1" dirty="0"/>
              <a:t>(b) the </a:t>
            </a:r>
            <a:r>
              <a:rPr lang="en-US" sz="2600" b="1" i="1" u="sng" dirty="0"/>
              <a:t>items or matters </a:t>
            </a:r>
            <a:r>
              <a:rPr lang="en-US" sz="2600" i="1" dirty="0"/>
              <a:t>in respect of which the interim payment is sought;</a:t>
            </a:r>
          </a:p>
          <a:p>
            <a:pPr marL="400050" lvl="1" indent="0" algn="just">
              <a:buNone/>
            </a:pPr>
            <a:r>
              <a:rPr lang="en-US" sz="2600" i="1" dirty="0"/>
              <a:t>(c) the </a:t>
            </a:r>
            <a:r>
              <a:rPr lang="en-US" sz="2600" b="1" i="1" u="sng" dirty="0"/>
              <a:t>sum of money</a:t>
            </a:r>
            <a:r>
              <a:rPr lang="en-US" sz="2600" i="1" dirty="0"/>
              <a:t> for which final judgment is likely to be given;</a:t>
            </a:r>
          </a:p>
          <a:p>
            <a:pPr marL="400050" lvl="1" indent="0" algn="just">
              <a:buNone/>
            </a:pPr>
            <a:r>
              <a:rPr lang="en-US" sz="2600" i="1" dirty="0"/>
              <a:t>(d) the </a:t>
            </a:r>
            <a:r>
              <a:rPr lang="en-US" sz="2600" b="1" i="1" u="sng" dirty="0"/>
              <a:t>reasons</a:t>
            </a:r>
            <a:r>
              <a:rPr lang="en-US" sz="2600" i="1" dirty="0"/>
              <a:t> for believing that the conditions set out in rule 25.23 are </a:t>
            </a:r>
            <a:r>
              <a:rPr lang="en-US" sz="2600" b="1" i="1" u="sng" dirty="0"/>
              <a:t>satisfied</a:t>
            </a:r>
            <a:r>
              <a:rPr lang="en-US" sz="2600" i="1" dirty="0"/>
              <a:t>;</a:t>
            </a:r>
          </a:p>
          <a:p>
            <a:pPr marL="400050" lvl="1" indent="0" algn="just">
              <a:buNone/>
            </a:pPr>
            <a:r>
              <a:rPr lang="en-US" sz="2600" i="1" dirty="0"/>
              <a:t>(e) any other relevant matters;</a:t>
            </a:r>
          </a:p>
          <a:p>
            <a:pPr marL="400050" lvl="1" indent="0" algn="just">
              <a:buNone/>
            </a:pPr>
            <a:r>
              <a:rPr lang="en-US" sz="2600" i="1" dirty="0"/>
              <a:t>(f) in claims for personal injuries, </a:t>
            </a:r>
            <a:r>
              <a:rPr lang="en-US" sz="2600" b="1" i="1" u="sng" dirty="0"/>
              <a:t>details of special damages and past and future loss</a:t>
            </a:r>
            <a:r>
              <a:rPr lang="en-US" sz="2600" i="1" dirty="0"/>
              <a:t>; and</a:t>
            </a:r>
          </a:p>
          <a:p>
            <a:pPr marL="400050" lvl="1" indent="0" algn="just">
              <a:buNone/>
            </a:pPr>
            <a:r>
              <a:rPr lang="en-US" sz="2600" i="1" dirty="0"/>
              <a:t>(g) in a claim under the Fatal Accidents Act 1976 , details of the person(s) on whose behalf the claim is made and the nature of the claim.</a:t>
            </a:r>
          </a:p>
          <a:p>
            <a:pPr marL="0" indent="0" algn="just">
              <a:buNone/>
            </a:pPr>
            <a:endParaRPr lang="en-US" sz="2600" i="1" dirty="0"/>
          </a:p>
          <a:p>
            <a:pPr marL="0" indent="0" algn="just">
              <a:buNone/>
            </a:pPr>
            <a:r>
              <a:rPr lang="en-US" sz="2600" i="1" dirty="0"/>
              <a:t>(2) Any documents in support of the application must be exhibited, including, in personal injuries claims, </a:t>
            </a:r>
            <a:r>
              <a:rPr lang="en-US" sz="2600" b="1" i="1" u="sng" dirty="0"/>
              <a:t>any medical report</a:t>
            </a:r>
            <a:r>
              <a:rPr lang="en-US" sz="2600" i="1" dirty="0"/>
              <a:t>.</a:t>
            </a:r>
          </a:p>
          <a:p>
            <a:endParaRPr lang="en-US" sz="2800" dirty="0"/>
          </a:p>
          <a:p>
            <a:endParaRPr lang="en-US" sz="2800" dirty="0"/>
          </a:p>
          <a:p>
            <a:endParaRPr lang="en-GB" sz="2000" dirty="0"/>
          </a:p>
        </p:txBody>
      </p:sp>
      <p:sp>
        <p:nvSpPr>
          <p:cNvPr id="5" name="Title 4">
            <a:extLst>
              <a:ext uri="{FF2B5EF4-FFF2-40B4-BE49-F238E27FC236}">
                <a16:creationId xmlns:a16="http://schemas.microsoft.com/office/drawing/2014/main" id="{39463E99-106E-0CA6-A4BC-7DD312F60020}"/>
              </a:ext>
            </a:extLst>
          </p:cNvPr>
          <p:cNvSpPr>
            <a:spLocks noGrp="1"/>
          </p:cNvSpPr>
          <p:nvPr>
            <p:ph type="title"/>
          </p:nvPr>
        </p:nvSpPr>
        <p:spPr>
          <a:xfrm>
            <a:off x="609600" y="542024"/>
            <a:ext cx="10972800" cy="1143000"/>
          </a:xfrm>
        </p:spPr>
        <p:txBody>
          <a:bodyPr>
            <a:normAutofit/>
          </a:bodyPr>
          <a:lstStyle/>
          <a:p>
            <a:r>
              <a:rPr lang="en-GB" sz="3200" b="1" u="sng" dirty="0"/>
              <a:t>CPR Requirement on Evidence </a:t>
            </a:r>
          </a:p>
        </p:txBody>
      </p:sp>
      <p:pic>
        <p:nvPicPr>
          <p:cNvPr id="2" name="Picture 1">
            <a:extLst>
              <a:ext uri="{FF2B5EF4-FFF2-40B4-BE49-F238E27FC236}">
                <a16:creationId xmlns:a16="http://schemas.microsoft.com/office/drawing/2014/main" id="{FAEDD845-9B87-7BFE-1E3A-A84176EA5641}"/>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7767967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84415-A72F-7B79-157A-6BDC768AC14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EB6B16-C40B-234C-72B0-D3A940785C96}"/>
              </a:ext>
            </a:extLst>
          </p:cNvPr>
          <p:cNvSpPr>
            <a:spLocks noGrp="1"/>
          </p:cNvSpPr>
          <p:nvPr>
            <p:ph idx="1"/>
          </p:nvPr>
        </p:nvSpPr>
        <p:spPr>
          <a:xfrm>
            <a:off x="609600" y="1685025"/>
            <a:ext cx="10972800" cy="4984336"/>
          </a:xfrm>
        </p:spPr>
        <p:txBody>
          <a:bodyPr>
            <a:normAutofit/>
          </a:bodyPr>
          <a:lstStyle/>
          <a:p>
            <a:pPr marL="0" indent="0" algn="just">
              <a:buNone/>
            </a:pPr>
            <a:r>
              <a:rPr lang="en-US" sz="2100" i="1" dirty="0"/>
              <a:t>25.23 - The court </a:t>
            </a:r>
            <a:r>
              <a:rPr lang="en-US" sz="2100" b="1" i="1" u="sng" dirty="0"/>
              <a:t>may only</a:t>
            </a:r>
            <a:r>
              <a:rPr lang="en-US" sz="2100" b="1" i="1" dirty="0"/>
              <a:t> </a:t>
            </a:r>
            <a:r>
              <a:rPr lang="en-US" sz="2100" i="1" dirty="0"/>
              <a:t>make an interim payment order where </a:t>
            </a:r>
            <a:r>
              <a:rPr lang="en-US" sz="2100" b="1" i="1" u="sng" dirty="0"/>
              <a:t>any</a:t>
            </a:r>
            <a:r>
              <a:rPr lang="en-US" sz="2100" i="1" dirty="0"/>
              <a:t> of the following conditions are satisfied—</a:t>
            </a:r>
          </a:p>
          <a:p>
            <a:pPr marL="0" indent="0" algn="just">
              <a:buNone/>
            </a:pPr>
            <a:endParaRPr lang="en-US" sz="2100" i="1" dirty="0"/>
          </a:p>
          <a:p>
            <a:pPr marL="457200" indent="-457200" algn="just">
              <a:buAutoNum type="alphaLcParenBoth"/>
            </a:pPr>
            <a:r>
              <a:rPr lang="en-US" sz="2100" i="1" dirty="0"/>
              <a:t>the defendant against whom the order is sought has </a:t>
            </a:r>
            <a:r>
              <a:rPr lang="en-US" sz="2100" b="1" i="1" u="sng" dirty="0"/>
              <a:t>admitted liability</a:t>
            </a:r>
            <a:r>
              <a:rPr lang="en-US" sz="2100" b="1" i="1" dirty="0"/>
              <a:t> </a:t>
            </a:r>
            <a:r>
              <a:rPr lang="en-US" sz="2100" i="1" dirty="0"/>
              <a:t>to pay damages or another sum of money to the claimant;</a:t>
            </a:r>
          </a:p>
          <a:p>
            <a:pPr marL="457200" indent="-457200" algn="just">
              <a:buAutoNum type="alphaLcParenBoth"/>
            </a:pPr>
            <a:endParaRPr lang="en-US" sz="2100" i="1" dirty="0"/>
          </a:p>
          <a:p>
            <a:pPr marL="457200" indent="-457200" algn="just">
              <a:buAutoNum type="alphaLcParenBoth"/>
            </a:pPr>
            <a:r>
              <a:rPr lang="en-US" sz="2100" i="1" dirty="0"/>
              <a:t>the claimant has </a:t>
            </a:r>
            <a:r>
              <a:rPr lang="en-US" sz="2100" b="1" i="1" u="sng" dirty="0"/>
              <a:t>obtained judgment </a:t>
            </a:r>
            <a:r>
              <a:rPr lang="en-US" sz="2100" i="1" dirty="0"/>
              <a:t>against that defendant for damages to be assessed, or for another sum of money (other than costs) to be assessed;</a:t>
            </a:r>
          </a:p>
          <a:p>
            <a:pPr marL="457200" indent="-457200" algn="just">
              <a:buAutoNum type="alphaLcParenBoth"/>
            </a:pPr>
            <a:endParaRPr lang="en-US" sz="2100" i="1" dirty="0"/>
          </a:p>
          <a:p>
            <a:pPr marL="457200" indent="-457200" algn="just">
              <a:buAutoNum type="alphaLcParenBoth"/>
            </a:pPr>
            <a:r>
              <a:rPr lang="en-US" sz="2100" i="1" dirty="0"/>
              <a:t>it is </a:t>
            </a:r>
            <a:r>
              <a:rPr lang="en-US" sz="2100" b="1" i="1" u="sng" dirty="0"/>
              <a:t>satisfied</a:t>
            </a:r>
            <a:r>
              <a:rPr lang="en-US" sz="2100" i="1" dirty="0"/>
              <a:t> that, if the claim went to trial, the </a:t>
            </a:r>
            <a:r>
              <a:rPr lang="en-US" sz="2100" b="1" i="1" u="sng" dirty="0"/>
              <a:t>claimant would obtain judgment </a:t>
            </a:r>
            <a:r>
              <a:rPr lang="en-US" sz="2100" i="1" dirty="0"/>
              <a:t>for a </a:t>
            </a:r>
            <a:r>
              <a:rPr lang="en-US" sz="2100" b="1" i="1" u="sng" dirty="0"/>
              <a:t>substantial</a:t>
            </a:r>
            <a:r>
              <a:rPr lang="en-US" sz="2100" i="1" dirty="0"/>
              <a:t> amount of money (other than costs) against the defendant from whom they are seeking an interim payment, whether or not that defendant is the only defendant or one of several;</a:t>
            </a:r>
            <a:endParaRPr lang="en-GB" sz="2100" i="1" dirty="0"/>
          </a:p>
          <a:p>
            <a:endParaRPr lang="en-US" sz="2800" dirty="0"/>
          </a:p>
          <a:p>
            <a:endParaRPr lang="en-US" sz="2800" dirty="0"/>
          </a:p>
          <a:p>
            <a:endParaRPr lang="en-US" sz="2800" dirty="0"/>
          </a:p>
          <a:p>
            <a:endParaRPr lang="en-GB" sz="2000" dirty="0"/>
          </a:p>
        </p:txBody>
      </p:sp>
      <p:sp>
        <p:nvSpPr>
          <p:cNvPr id="5" name="Title 4">
            <a:extLst>
              <a:ext uri="{FF2B5EF4-FFF2-40B4-BE49-F238E27FC236}">
                <a16:creationId xmlns:a16="http://schemas.microsoft.com/office/drawing/2014/main" id="{ECE6C084-F4A9-76F9-0AAB-DF5CF097E3A4}"/>
              </a:ext>
            </a:extLst>
          </p:cNvPr>
          <p:cNvSpPr>
            <a:spLocks noGrp="1"/>
          </p:cNvSpPr>
          <p:nvPr>
            <p:ph type="title"/>
          </p:nvPr>
        </p:nvSpPr>
        <p:spPr>
          <a:xfrm>
            <a:off x="609600" y="542024"/>
            <a:ext cx="10972800" cy="1143000"/>
          </a:xfrm>
        </p:spPr>
        <p:txBody>
          <a:bodyPr>
            <a:normAutofit/>
          </a:bodyPr>
          <a:lstStyle/>
          <a:p>
            <a:r>
              <a:rPr lang="en-GB" sz="3200" b="1" u="sng" dirty="0"/>
              <a:t>What is the legal test? What Needs to be satisfied? (1)</a:t>
            </a:r>
          </a:p>
        </p:txBody>
      </p:sp>
      <p:pic>
        <p:nvPicPr>
          <p:cNvPr id="2" name="Picture 1">
            <a:extLst>
              <a:ext uri="{FF2B5EF4-FFF2-40B4-BE49-F238E27FC236}">
                <a16:creationId xmlns:a16="http://schemas.microsoft.com/office/drawing/2014/main" id="{D4E93864-2E3A-F91D-3D16-BBA42B6B7661}"/>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1150499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1B1339-66BB-FF46-BE7E-434D1085904D}"/>
              </a:ext>
            </a:extLst>
          </p:cNvPr>
          <p:cNvSpPr>
            <a:spLocks noGrp="1"/>
          </p:cNvSpPr>
          <p:nvPr>
            <p:ph type="title"/>
          </p:nvPr>
        </p:nvSpPr>
        <p:spPr>
          <a:xfrm>
            <a:off x="479425" y="365126"/>
            <a:ext cx="11233150" cy="1067890"/>
          </a:xfrm>
        </p:spPr>
        <p:txBody>
          <a:bodyPr anchor="t">
            <a:normAutofit/>
          </a:bodyPr>
          <a:lstStyle/>
          <a:p>
            <a:r>
              <a:rPr lang="en-US" dirty="0"/>
              <a:t>Revenue Performance End P3 (£m)</a:t>
            </a:r>
          </a:p>
        </p:txBody>
      </p:sp>
      <p:sp>
        <p:nvSpPr>
          <p:cNvPr id="16" name="Content Placeholder 2">
            <a:extLst>
              <a:ext uri="{FF2B5EF4-FFF2-40B4-BE49-F238E27FC236}">
                <a16:creationId xmlns:a16="http://schemas.microsoft.com/office/drawing/2014/main" id="{F1F5A1D2-2D2D-9DEB-ACAA-D084244C22AA}"/>
              </a:ext>
            </a:extLst>
          </p:cNvPr>
          <p:cNvSpPr>
            <a:spLocks noGrp="1"/>
          </p:cNvSpPr>
          <p:nvPr>
            <p:ph idx="1"/>
          </p:nvPr>
        </p:nvSpPr>
        <p:spPr>
          <a:xfrm>
            <a:off x="556428" y="1873468"/>
            <a:ext cx="5472113" cy="4321175"/>
          </a:xfrm>
        </p:spPr>
        <p:txBody>
          <a:bodyPr/>
          <a:lstStyle/>
          <a:p>
            <a:pPr marL="285750" indent="-285750">
              <a:buFont typeface="Arial" panose="020B0604020202020204" pitchFamily="34" charset="0"/>
              <a:buChar char="•"/>
            </a:pPr>
            <a:r>
              <a:rPr lang="en-GB" dirty="0"/>
              <a:t>Fee income: £3.22m after </a:t>
            </a:r>
            <a:r>
              <a:rPr lang="en-GB" dirty="0" err="1"/>
              <a:t>WiP</a:t>
            </a:r>
            <a:r>
              <a:rPr lang="en-GB" dirty="0"/>
              <a:t> adjustment (c. £350k)</a:t>
            </a:r>
          </a:p>
          <a:p>
            <a:pPr marL="285750" indent="-285750">
              <a:buFont typeface="Arial" panose="020B0604020202020204" pitchFamily="34" charset="0"/>
              <a:buChar char="•"/>
            </a:pPr>
            <a:r>
              <a:rPr lang="en-GB" dirty="0"/>
              <a:t>£362,907 (10.1%) below budget</a:t>
            </a:r>
          </a:p>
          <a:p>
            <a:pPr marL="285750" indent="-285750">
              <a:buFont typeface="Arial" panose="020B0604020202020204" pitchFamily="34" charset="0"/>
              <a:buChar char="•"/>
            </a:pPr>
            <a:r>
              <a:rPr lang="en-GB" dirty="0"/>
              <a:t>25.1% year-on-year growth from £2.58m</a:t>
            </a:r>
          </a:p>
          <a:p>
            <a:pPr marL="285750" indent="-285750">
              <a:buFont typeface="Arial" panose="020B0604020202020204" pitchFamily="34" charset="0"/>
              <a:buChar char="•"/>
            </a:pPr>
            <a:r>
              <a:rPr lang="en-GB" dirty="0"/>
              <a:t>Partner billing: 16% of total billings - Well above 8% budget </a:t>
            </a:r>
          </a:p>
          <a:p>
            <a:endParaRPr lang="en-GB" dirty="0"/>
          </a:p>
          <a:p>
            <a:endParaRPr lang="en-US" dirty="0"/>
          </a:p>
        </p:txBody>
      </p:sp>
      <p:sp>
        <p:nvSpPr>
          <p:cNvPr id="4" name="Slide Number Placeholder 3">
            <a:extLst>
              <a:ext uri="{FF2B5EF4-FFF2-40B4-BE49-F238E27FC236}">
                <a16:creationId xmlns:a16="http://schemas.microsoft.com/office/drawing/2014/main" id="{FF601ABE-CCB5-7866-2025-584A4DB75573}"/>
              </a:ext>
            </a:extLst>
          </p:cNvPr>
          <p:cNvSpPr>
            <a:spLocks noGrp="1"/>
          </p:cNvSpPr>
          <p:nvPr>
            <p:ph type="sldNum" sz="quarter" idx="12"/>
          </p:nvPr>
        </p:nvSpPr>
        <p:spPr>
          <a:xfrm>
            <a:off x="479425" y="6382792"/>
            <a:ext cx="429618" cy="365125"/>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6A7597F-D7BB-493D-B14C-01FC04177727}" type="slidenum">
              <a:rPr kumimoji="0" lang="en-US" sz="12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Georgia"/>
              <a:ea typeface="+mn-ea"/>
              <a:cs typeface="+mn-cs"/>
            </a:endParaRPr>
          </a:p>
        </p:txBody>
      </p:sp>
      <p:graphicFrame>
        <p:nvGraphicFramePr>
          <p:cNvPr id="2" name="Chart 1">
            <a:extLst>
              <a:ext uri="{FF2B5EF4-FFF2-40B4-BE49-F238E27FC236}">
                <a16:creationId xmlns:a16="http://schemas.microsoft.com/office/drawing/2014/main" id="{34C93660-9582-8A48-35A5-F09154407F56}"/>
              </a:ext>
            </a:extLst>
          </p:cNvPr>
          <p:cNvGraphicFramePr>
            <a:graphicFrameLocks noGrp="1"/>
          </p:cNvGraphicFramePr>
          <p:nvPr/>
        </p:nvGraphicFramePr>
        <p:xfrm>
          <a:off x="6240462" y="1268412"/>
          <a:ext cx="5472113" cy="4321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19657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F3BF0-DC13-B958-4F6C-8E3DBE02FB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D1961-0911-83DE-6E0E-9472B38E0904}"/>
              </a:ext>
            </a:extLst>
          </p:cNvPr>
          <p:cNvSpPr>
            <a:spLocks noGrp="1"/>
          </p:cNvSpPr>
          <p:nvPr>
            <p:ph idx="1"/>
          </p:nvPr>
        </p:nvSpPr>
        <p:spPr>
          <a:xfrm>
            <a:off x="609600" y="1685025"/>
            <a:ext cx="10972800" cy="4984336"/>
          </a:xfrm>
        </p:spPr>
        <p:txBody>
          <a:bodyPr>
            <a:normAutofit fontScale="92500"/>
          </a:bodyPr>
          <a:lstStyle/>
          <a:p>
            <a:pPr marL="0" indent="0" algn="just">
              <a:buNone/>
            </a:pPr>
            <a:r>
              <a:rPr lang="en-US" sz="2100" i="1" dirty="0"/>
              <a:t>(e) the claimant is seeking an order for possession of land (whether or not any other order is also sought), and the court is satisfied that, if the case went to trial, the defendant would be held liable (even if the claim for possession fails) to pay the claimant a sum of money for the defendant's occupation and use of the land while the claim for possession was pending; or</a:t>
            </a:r>
          </a:p>
          <a:p>
            <a:pPr marL="0" indent="0" algn="just">
              <a:buNone/>
            </a:pPr>
            <a:endParaRPr lang="en-US" sz="2100" i="1" dirty="0"/>
          </a:p>
          <a:p>
            <a:pPr marL="0" indent="0" algn="just">
              <a:buNone/>
            </a:pPr>
            <a:r>
              <a:rPr lang="en-US" sz="2100" i="1" dirty="0"/>
              <a:t>(f) there are </a:t>
            </a:r>
            <a:r>
              <a:rPr lang="en-US" sz="2100" b="1" i="1" u="sng" dirty="0"/>
              <a:t>two or more defendants </a:t>
            </a:r>
            <a:r>
              <a:rPr lang="en-US" sz="2100" i="1" dirty="0"/>
              <a:t>and the order is sought against any one or more of them, and—</a:t>
            </a:r>
          </a:p>
          <a:p>
            <a:pPr marL="0" indent="0" algn="just">
              <a:buNone/>
            </a:pPr>
            <a:endParaRPr lang="en-US" sz="2100" i="1" dirty="0"/>
          </a:p>
          <a:p>
            <a:pPr marL="0" indent="0" algn="just">
              <a:buNone/>
            </a:pPr>
            <a:r>
              <a:rPr lang="en-US" sz="2100" i="1" dirty="0"/>
              <a:t>	(</a:t>
            </a:r>
            <a:r>
              <a:rPr lang="en-US" sz="2100" i="1" dirty="0" err="1"/>
              <a:t>i</a:t>
            </a:r>
            <a:r>
              <a:rPr lang="en-US" sz="2100" i="1" dirty="0"/>
              <a:t>) the court is </a:t>
            </a:r>
            <a:r>
              <a:rPr lang="en-US" sz="2100" b="1" i="1" u="sng" dirty="0"/>
              <a:t>satisfied that</a:t>
            </a:r>
            <a:r>
              <a:rPr lang="en-US" sz="2100" i="1" dirty="0"/>
              <a:t>, if the claim went to trial, the claimant would obtain judgment  for a 	substantial amount of money (other than costs) </a:t>
            </a:r>
            <a:r>
              <a:rPr lang="en-US" sz="2100" b="1" i="1" u="sng" dirty="0"/>
              <a:t>against at least one of the defendants </a:t>
            </a:r>
            <a:r>
              <a:rPr lang="en-US" sz="2100" i="1" dirty="0"/>
              <a:t>(but the court 	cannot determine which); and</a:t>
            </a:r>
          </a:p>
          <a:p>
            <a:pPr marL="0" indent="0" algn="just">
              <a:buNone/>
            </a:pPr>
            <a:endParaRPr lang="en-US" sz="2100" i="1" dirty="0"/>
          </a:p>
          <a:p>
            <a:pPr marL="0" indent="0" algn="just">
              <a:buNone/>
            </a:pPr>
            <a:r>
              <a:rPr lang="en-US" sz="2100" i="1" dirty="0"/>
              <a:t>	(ii) all the defendants are either </a:t>
            </a:r>
            <a:r>
              <a:rPr lang="en-US" sz="2100" b="1" i="1" u="sng" dirty="0"/>
              <a:t>public bodies</a:t>
            </a:r>
            <a:r>
              <a:rPr lang="en-US" sz="2100" i="1" dirty="0"/>
              <a:t>; or insured in respect of the claim; or are defendants 	whose liability will be met by an insurer under section 151 of the Road Traffic Act 1988, or an insurer 	acting under the Motor Insurers Bureau Agreement, or the Motor Insurers Bureau where it is acting 	itself.</a:t>
            </a:r>
            <a:endParaRPr lang="en-GB" sz="2100" i="1" dirty="0"/>
          </a:p>
          <a:p>
            <a:endParaRPr lang="en-US" sz="2800" dirty="0"/>
          </a:p>
          <a:p>
            <a:endParaRPr lang="en-US" sz="2800" dirty="0"/>
          </a:p>
          <a:p>
            <a:endParaRPr lang="en-US" sz="2800" dirty="0"/>
          </a:p>
          <a:p>
            <a:endParaRPr lang="en-GB" sz="2000" dirty="0"/>
          </a:p>
        </p:txBody>
      </p:sp>
      <p:sp>
        <p:nvSpPr>
          <p:cNvPr id="5" name="Title 4">
            <a:extLst>
              <a:ext uri="{FF2B5EF4-FFF2-40B4-BE49-F238E27FC236}">
                <a16:creationId xmlns:a16="http://schemas.microsoft.com/office/drawing/2014/main" id="{5A7912BF-69A8-6958-F096-00266689C1FA}"/>
              </a:ext>
            </a:extLst>
          </p:cNvPr>
          <p:cNvSpPr>
            <a:spLocks noGrp="1"/>
          </p:cNvSpPr>
          <p:nvPr>
            <p:ph type="title"/>
          </p:nvPr>
        </p:nvSpPr>
        <p:spPr>
          <a:xfrm>
            <a:off x="609600" y="542024"/>
            <a:ext cx="10972800" cy="1143000"/>
          </a:xfrm>
        </p:spPr>
        <p:txBody>
          <a:bodyPr>
            <a:normAutofit/>
          </a:bodyPr>
          <a:lstStyle/>
          <a:p>
            <a:r>
              <a:rPr lang="en-US" sz="3200" b="1" u="sng" dirty="0"/>
              <a:t>What is the legal test? What Needs to be satisfied? (2)</a:t>
            </a:r>
            <a:endParaRPr lang="en-GB" sz="3200" b="1" u="sng" dirty="0"/>
          </a:p>
        </p:txBody>
      </p:sp>
      <p:pic>
        <p:nvPicPr>
          <p:cNvPr id="2" name="Picture 1">
            <a:extLst>
              <a:ext uri="{FF2B5EF4-FFF2-40B4-BE49-F238E27FC236}">
                <a16:creationId xmlns:a16="http://schemas.microsoft.com/office/drawing/2014/main" id="{924CFD8A-B060-506E-7B3E-FE0DDF15F27A}"/>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2832675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2910C-C0BC-0A85-0A7C-8F8F155A447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C3BF43-AF3D-6A34-824D-20C104E83DD3}"/>
              </a:ext>
            </a:extLst>
          </p:cNvPr>
          <p:cNvSpPr>
            <a:spLocks noGrp="1"/>
          </p:cNvSpPr>
          <p:nvPr>
            <p:ph idx="1"/>
          </p:nvPr>
        </p:nvSpPr>
        <p:spPr>
          <a:xfrm>
            <a:off x="609600" y="1685025"/>
            <a:ext cx="10972800" cy="4984336"/>
          </a:xfrm>
        </p:spPr>
        <p:txBody>
          <a:bodyPr>
            <a:normAutofit fontScale="55000" lnSpcReduction="20000"/>
          </a:bodyPr>
          <a:lstStyle/>
          <a:p>
            <a:pPr marL="0" indent="0" algn="just">
              <a:buNone/>
            </a:pPr>
            <a:r>
              <a:rPr lang="en-US" i="1" dirty="0"/>
              <a:t>25.24.— Compensation recovery payments</a:t>
            </a:r>
          </a:p>
          <a:p>
            <a:pPr marL="0" indent="0" algn="just">
              <a:buNone/>
            </a:pPr>
            <a:endParaRPr lang="en-US" i="1" dirty="0"/>
          </a:p>
          <a:p>
            <a:pPr marL="0" indent="0" algn="just">
              <a:buNone/>
            </a:pPr>
            <a:r>
              <a:rPr lang="en-US" i="1" dirty="0"/>
              <a:t>Where in a claim for </a:t>
            </a:r>
            <a:r>
              <a:rPr lang="en-US" b="1" i="1" u="sng" dirty="0"/>
              <a:t>personal injuries</a:t>
            </a:r>
            <a:r>
              <a:rPr lang="en-US" b="1" i="1" dirty="0"/>
              <a:t> </a:t>
            </a:r>
            <a:r>
              <a:rPr lang="en-US" i="1" dirty="0"/>
              <a:t>there is a </a:t>
            </a:r>
            <a:r>
              <a:rPr lang="en-US" b="1" i="1" u="sng" dirty="0"/>
              <a:t>contested application</a:t>
            </a:r>
            <a:r>
              <a:rPr lang="en-US" b="1" i="1" dirty="0"/>
              <a:t> </a:t>
            </a:r>
            <a:r>
              <a:rPr lang="en-US" i="1" dirty="0"/>
              <a:t>for interim payment of damages, the defendant </a:t>
            </a:r>
            <a:r>
              <a:rPr lang="en-US" b="1" i="1" u="sng" dirty="0"/>
              <a:t>must</a:t>
            </a:r>
            <a:r>
              <a:rPr lang="en-US" i="1" dirty="0"/>
              <a:t> obtain a certificate from the Secretary of State (as defined in rule 36.20(1)(e) ) where the claim—</a:t>
            </a:r>
          </a:p>
          <a:p>
            <a:pPr marL="0" indent="0" algn="just">
              <a:buNone/>
            </a:pPr>
            <a:endParaRPr lang="en-US" i="1" dirty="0"/>
          </a:p>
          <a:p>
            <a:pPr marL="914400" lvl="1" indent="-514350" algn="just">
              <a:buAutoNum type="alphaLcParenBoth"/>
            </a:pPr>
            <a:r>
              <a:rPr lang="en-US" sz="3200" i="1" dirty="0"/>
              <a:t>falls under the heads of damage set out in column 1 of Schedule 2 to the Social Security (Recovery of Benefits) Act 1997 ('the 1997 Act') in respect of recoverable benefits received by the claimant set out in column 2 of that Schedule, or includes damages in respect of a disease for which a lump sum payment within the definition in section 1A(2) of the 1997 Act has been, or is likely to be made; and</a:t>
            </a:r>
          </a:p>
          <a:p>
            <a:pPr marL="914400" lvl="1" indent="-514350" algn="just">
              <a:buAutoNum type="alphaLcParenBoth"/>
            </a:pPr>
            <a:endParaRPr lang="en-US" sz="3200" i="1" dirty="0"/>
          </a:p>
          <a:p>
            <a:pPr marL="400050" lvl="1" indent="0" algn="just">
              <a:buNone/>
            </a:pPr>
            <a:r>
              <a:rPr lang="en-US" sz="3200" i="1" dirty="0"/>
              <a:t>(b) 	the defendant is liable to pay a recoverable amount (as defined in rule 36.20(1)(c) ) to the Secretary of 	State.</a:t>
            </a:r>
          </a:p>
          <a:p>
            <a:pPr marL="0" indent="0" algn="just">
              <a:buNone/>
            </a:pPr>
            <a:endParaRPr lang="en-US" i="1" dirty="0"/>
          </a:p>
          <a:p>
            <a:pPr marL="0" indent="0" algn="just">
              <a:buNone/>
            </a:pPr>
            <a:r>
              <a:rPr lang="en-US" i="1" dirty="0"/>
              <a:t>(2) A copy of the certificate </a:t>
            </a:r>
            <a:r>
              <a:rPr lang="en-US" b="1" i="1" u="sng" dirty="0"/>
              <a:t>must be filed at the hearing of the application</a:t>
            </a:r>
            <a:r>
              <a:rPr lang="en-US" i="1" dirty="0"/>
              <a:t>.</a:t>
            </a:r>
          </a:p>
          <a:p>
            <a:pPr marL="0" indent="0" algn="just">
              <a:buNone/>
            </a:pPr>
            <a:endParaRPr lang="en-US" i="1" dirty="0"/>
          </a:p>
          <a:p>
            <a:pPr marL="0" indent="0" algn="just">
              <a:buNone/>
            </a:pPr>
            <a:r>
              <a:rPr lang="en-US" i="1" dirty="0"/>
              <a:t>(3) The order </a:t>
            </a:r>
            <a:r>
              <a:rPr lang="en-US" b="1" i="1" u="sng" dirty="0"/>
              <a:t>must</a:t>
            </a:r>
            <a:r>
              <a:rPr lang="en-US" b="1" i="1" dirty="0"/>
              <a:t> </a:t>
            </a:r>
            <a:r>
              <a:rPr lang="en-US" i="1" dirty="0"/>
              <a:t>set out the deductible amount (as defined in rule 36.20(1)(d) ).</a:t>
            </a:r>
          </a:p>
          <a:p>
            <a:pPr marL="0" indent="0" algn="just">
              <a:buNone/>
            </a:pPr>
            <a:endParaRPr lang="en-US" i="1" dirty="0"/>
          </a:p>
          <a:p>
            <a:pPr marL="0" indent="0" algn="just">
              <a:buNone/>
            </a:pPr>
            <a:r>
              <a:rPr lang="en-US" i="1" dirty="0"/>
              <a:t>(4) The payment made to the claimant must be the net amount but for the purpose of calculating the payment after the final judgment, the gross amount of the interim payment must be used.</a:t>
            </a:r>
          </a:p>
          <a:p>
            <a:endParaRPr lang="en-US" sz="2800" dirty="0"/>
          </a:p>
          <a:p>
            <a:endParaRPr lang="en-US" sz="2800" dirty="0"/>
          </a:p>
          <a:p>
            <a:endParaRPr lang="en-GB" sz="2000" dirty="0"/>
          </a:p>
        </p:txBody>
      </p:sp>
      <p:sp>
        <p:nvSpPr>
          <p:cNvPr id="5" name="Title 4">
            <a:extLst>
              <a:ext uri="{FF2B5EF4-FFF2-40B4-BE49-F238E27FC236}">
                <a16:creationId xmlns:a16="http://schemas.microsoft.com/office/drawing/2014/main" id="{0C8EF932-A072-3DF1-238D-479234B1651E}"/>
              </a:ext>
            </a:extLst>
          </p:cNvPr>
          <p:cNvSpPr>
            <a:spLocks noGrp="1"/>
          </p:cNvSpPr>
          <p:nvPr>
            <p:ph type="title"/>
          </p:nvPr>
        </p:nvSpPr>
        <p:spPr>
          <a:xfrm>
            <a:off x="609600" y="542024"/>
            <a:ext cx="10972800" cy="1143000"/>
          </a:xfrm>
        </p:spPr>
        <p:txBody>
          <a:bodyPr>
            <a:normAutofit/>
          </a:bodyPr>
          <a:lstStyle/>
          <a:p>
            <a:r>
              <a:rPr lang="en-GB" sz="3200" b="1" u="sng" dirty="0"/>
              <a:t>Relevance of CRU on Interim Payments </a:t>
            </a:r>
          </a:p>
        </p:txBody>
      </p:sp>
      <p:pic>
        <p:nvPicPr>
          <p:cNvPr id="2" name="Picture 1">
            <a:extLst>
              <a:ext uri="{FF2B5EF4-FFF2-40B4-BE49-F238E27FC236}">
                <a16:creationId xmlns:a16="http://schemas.microsoft.com/office/drawing/2014/main" id="{40CA47E7-FE90-0685-75AB-6C344E6B7FD6}"/>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17832237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9883D-9E07-6093-2F2B-0D7C4574DA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246A55-7252-E9A9-0E7F-73AB75ED3A4E}"/>
              </a:ext>
            </a:extLst>
          </p:cNvPr>
          <p:cNvSpPr>
            <a:spLocks noGrp="1"/>
          </p:cNvSpPr>
          <p:nvPr>
            <p:ph idx="1"/>
          </p:nvPr>
        </p:nvSpPr>
        <p:spPr>
          <a:xfrm>
            <a:off x="609600" y="1685025"/>
            <a:ext cx="10972800" cy="4984336"/>
          </a:xfrm>
        </p:spPr>
        <p:txBody>
          <a:bodyPr>
            <a:normAutofit/>
          </a:bodyPr>
          <a:lstStyle/>
          <a:p>
            <a:pPr marL="0" indent="0" algn="just">
              <a:buNone/>
            </a:pPr>
            <a:r>
              <a:rPr lang="en-US" sz="2800" dirty="0"/>
              <a:t>25.25. Restriction on disclosure</a:t>
            </a:r>
          </a:p>
          <a:p>
            <a:pPr marL="0" indent="0" algn="just">
              <a:buNone/>
            </a:pPr>
            <a:endParaRPr lang="en-US" sz="2800" dirty="0"/>
          </a:p>
          <a:p>
            <a:pPr marL="0" indent="0" algn="just">
              <a:buNone/>
            </a:pPr>
            <a:r>
              <a:rPr lang="en-US" sz="2800" i="1" dirty="0"/>
              <a:t>The fact that a defendant has made an interim payment, whether voluntarily or by court order, </a:t>
            </a:r>
            <a:r>
              <a:rPr lang="en-US" sz="2800" b="1" i="1" u="sng" dirty="0"/>
              <a:t>shall not</a:t>
            </a:r>
            <a:r>
              <a:rPr lang="en-US" sz="2800" b="1" i="1" dirty="0"/>
              <a:t> </a:t>
            </a:r>
            <a:r>
              <a:rPr lang="en-US" sz="2800" i="1" dirty="0"/>
              <a:t>be disclosed to the trial judge until </a:t>
            </a:r>
            <a:r>
              <a:rPr lang="en-US" sz="2800" b="1" i="1" u="sng" dirty="0"/>
              <a:t>all questions of liability</a:t>
            </a:r>
            <a:r>
              <a:rPr lang="en-US" sz="2800" b="1" i="1" dirty="0"/>
              <a:t> </a:t>
            </a:r>
            <a:r>
              <a:rPr lang="en-US" sz="2800" i="1" dirty="0"/>
              <a:t>and the </a:t>
            </a:r>
            <a:r>
              <a:rPr lang="en-US" sz="2800" b="1" i="1" u="sng" dirty="0"/>
              <a:t>amount of money</a:t>
            </a:r>
            <a:r>
              <a:rPr lang="en-US" sz="2800" b="1" i="1" dirty="0"/>
              <a:t> </a:t>
            </a:r>
            <a:r>
              <a:rPr lang="en-US" sz="2800" i="1" dirty="0"/>
              <a:t>to be awarded have been decided, </a:t>
            </a:r>
            <a:r>
              <a:rPr lang="en-US" sz="2800" b="1" i="1" u="sng" dirty="0"/>
              <a:t>unless that defendant agrees</a:t>
            </a:r>
            <a:r>
              <a:rPr lang="en-US" sz="2800" i="1" dirty="0"/>
              <a:t>.</a:t>
            </a:r>
          </a:p>
          <a:p>
            <a:endParaRPr lang="en-US" sz="2800" dirty="0"/>
          </a:p>
          <a:p>
            <a:endParaRPr lang="en-US" sz="2800" dirty="0"/>
          </a:p>
          <a:p>
            <a:endParaRPr lang="en-GB" sz="2000" dirty="0"/>
          </a:p>
        </p:txBody>
      </p:sp>
      <p:sp>
        <p:nvSpPr>
          <p:cNvPr id="5" name="Title 4">
            <a:extLst>
              <a:ext uri="{FF2B5EF4-FFF2-40B4-BE49-F238E27FC236}">
                <a16:creationId xmlns:a16="http://schemas.microsoft.com/office/drawing/2014/main" id="{F050433A-7149-1447-9D8D-BB1B34293E38}"/>
              </a:ext>
            </a:extLst>
          </p:cNvPr>
          <p:cNvSpPr>
            <a:spLocks noGrp="1"/>
          </p:cNvSpPr>
          <p:nvPr>
            <p:ph type="title"/>
          </p:nvPr>
        </p:nvSpPr>
        <p:spPr>
          <a:xfrm>
            <a:off x="609600" y="542024"/>
            <a:ext cx="10972800" cy="1143000"/>
          </a:xfrm>
        </p:spPr>
        <p:txBody>
          <a:bodyPr>
            <a:normAutofit/>
          </a:bodyPr>
          <a:lstStyle/>
          <a:p>
            <a:r>
              <a:rPr lang="en-GB" sz="3200" b="1" u="sng" dirty="0"/>
              <a:t>Can the trial Judge know?</a:t>
            </a:r>
          </a:p>
        </p:txBody>
      </p:sp>
      <p:pic>
        <p:nvPicPr>
          <p:cNvPr id="2" name="Picture 1">
            <a:extLst>
              <a:ext uri="{FF2B5EF4-FFF2-40B4-BE49-F238E27FC236}">
                <a16:creationId xmlns:a16="http://schemas.microsoft.com/office/drawing/2014/main" id="{3AA0D4F2-C793-93AE-B281-34C07D06C37D}"/>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627962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E6EB7-4DE4-D98E-43A7-FCCC3107875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2029-CFB9-FE66-920A-6FCA7F3E091D}"/>
              </a:ext>
            </a:extLst>
          </p:cNvPr>
          <p:cNvSpPr>
            <a:spLocks noGrp="1"/>
          </p:cNvSpPr>
          <p:nvPr>
            <p:ph idx="1"/>
          </p:nvPr>
        </p:nvSpPr>
        <p:spPr>
          <a:xfrm>
            <a:off x="609600" y="1685025"/>
            <a:ext cx="10972800" cy="4984336"/>
          </a:xfrm>
        </p:spPr>
        <p:txBody>
          <a:bodyPr>
            <a:normAutofit/>
          </a:bodyPr>
          <a:lstStyle/>
          <a:p>
            <a:r>
              <a:rPr lang="en-US" sz="2800" dirty="0"/>
              <a:t>The Court should consider the application in two stages: (See </a:t>
            </a:r>
            <a:r>
              <a:rPr lang="en-US" sz="2800" i="1" dirty="0"/>
              <a:t>Schott Kem Ltd v Bentley </a:t>
            </a:r>
            <a:r>
              <a:rPr lang="en-US" sz="2800" dirty="0"/>
              <a:t>[1991] 1 Q.B. 61, CA).</a:t>
            </a:r>
          </a:p>
          <a:p>
            <a:endParaRPr lang="en-US" sz="2800" dirty="0"/>
          </a:p>
          <a:p>
            <a:pPr algn="just"/>
            <a:r>
              <a:rPr lang="en-US" sz="2800" dirty="0"/>
              <a:t>First the Court must be satisfied that the relevant criteria are met. </a:t>
            </a:r>
          </a:p>
          <a:p>
            <a:pPr marL="0" indent="0">
              <a:buNone/>
            </a:pPr>
            <a:endParaRPr lang="en-US" sz="2800" dirty="0"/>
          </a:p>
          <a:p>
            <a:r>
              <a:rPr lang="en-US" sz="2800" dirty="0"/>
              <a:t>If so, the Court should then consider whether to exercise its discretion to order an interim payment. </a:t>
            </a:r>
          </a:p>
          <a:p>
            <a:endParaRPr lang="en-US" sz="2800" dirty="0"/>
          </a:p>
          <a:p>
            <a:endParaRPr lang="en-GB" sz="2000" dirty="0"/>
          </a:p>
        </p:txBody>
      </p:sp>
      <p:sp>
        <p:nvSpPr>
          <p:cNvPr id="5" name="Title 4">
            <a:extLst>
              <a:ext uri="{FF2B5EF4-FFF2-40B4-BE49-F238E27FC236}">
                <a16:creationId xmlns:a16="http://schemas.microsoft.com/office/drawing/2014/main" id="{C98458AE-9A52-3135-7740-B32ADF376D70}"/>
              </a:ext>
            </a:extLst>
          </p:cNvPr>
          <p:cNvSpPr>
            <a:spLocks noGrp="1"/>
          </p:cNvSpPr>
          <p:nvPr>
            <p:ph type="title"/>
          </p:nvPr>
        </p:nvSpPr>
        <p:spPr>
          <a:xfrm>
            <a:off x="609600" y="542024"/>
            <a:ext cx="10972800" cy="1143000"/>
          </a:xfrm>
        </p:spPr>
        <p:txBody>
          <a:bodyPr>
            <a:normAutofit/>
          </a:bodyPr>
          <a:lstStyle/>
          <a:p>
            <a:r>
              <a:rPr lang="en-GB" sz="3200" b="1" u="sng" dirty="0"/>
              <a:t>The Court’s Two-Stage Approach</a:t>
            </a:r>
          </a:p>
        </p:txBody>
      </p:sp>
      <p:pic>
        <p:nvPicPr>
          <p:cNvPr id="2" name="Picture 1">
            <a:extLst>
              <a:ext uri="{FF2B5EF4-FFF2-40B4-BE49-F238E27FC236}">
                <a16:creationId xmlns:a16="http://schemas.microsoft.com/office/drawing/2014/main" id="{8C68DFD7-A4DC-A96A-B63A-1EC13910646B}"/>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25641269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0CF92-6DEF-5B20-7DC7-7B84CA794323}"/>
              </a:ext>
            </a:extLst>
          </p:cNvPr>
          <p:cNvSpPr>
            <a:spLocks noGrp="1"/>
          </p:cNvSpPr>
          <p:nvPr>
            <p:ph type="title"/>
          </p:nvPr>
        </p:nvSpPr>
        <p:spPr/>
        <p:txBody>
          <a:bodyPr>
            <a:normAutofit fontScale="90000"/>
          </a:bodyPr>
          <a:lstStyle/>
          <a:p>
            <a:r>
              <a:rPr lang="en-GB" sz="3600" dirty="0"/>
              <a:t>Guidance From </a:t>
            </a:r>
            <a:r>
              <a:rPr lang="en-US" sz="3600" i="1" dirty="0"/>
              <a:t>Smith v Bailey</a:t>
            </a:r>
            <a:r>
              <a:rPr lang="en-US" sz="3600" dirty="0"/>
              <a:t> [2014] EWHC 2569 (QB) at [19] (1)</a:t>
            </a:r>
            <a:endParaRPr lang="en-GB" sz="3600" dirty="0"/>
          </a:p>
        </p:txBody>
      </p:sp>
      <p:sp>
        <p:nvSpPr>
          <p:cNvPr id="3" name="Content Placeholder 2">
            <a:extLst>
              <a:ext uri="{FF2B5EF4-FFF2-40B4-BE49-F238E27FC236}">
                <a16:creationId xmlns:a16="http://schemas.microsoft.com/office/drawing/2014/main" id="{0D8B8C08-2CF6-0D9F-CB4C-A01EA9AB2B39}"/>
              </a:ext>
            </a:extLst>
          </p:cNvPr>
          <p:cNvSpPr>
            <a:spLocks noGrp="1"/>
          </p:cNvSpPr>
          <p:nvPr>
            <p:ph idx="1"/>
          </p:nvPr>
        </p:nvSpPr>
        <p:spPr>
          <a:xfrm>
            <a:off x="695400" y="1166018"/>
            <a:ext cx="10972800" cy="4525963"/>
          </a:xfrm>
        </p:spPr>
        <p:txBody>
          <a:bodyPr>
            <a:noAutofit/>
          </a:bodyPr>
          <a:lstStyle/>
          <a:p>
            <a:pPr marL="0" indent="0">
              <a:buNone/>
            </a:pPr>
            <a:r>
              <a:rPr lang="en-US" sz="1600" i="1" dirty="0"/>
              <a:t>Helpfully </a:t>
            </a:r>
            <a:r>
              <a:rPr lang="en-US" sz="1600" i="1" dirty="0" err="1"/>
              <a:t>summarises</a:t>
            </a:r>
            <a:r>
              <a:rPr lang="en-US" sz="1600" i="1" dirty="0"/>
              <a:t> the key points from Eeles v Cobham Hire Services Ltd [2010] 1 WLR 409, CA</a:t>
            </a:r>
          </a:p>
          <a:p>
            <a:pPr marL="514350" indent="-514350">
              <a:buAutoNum type="arabicParenBoth"/>
            </a:pPr>
            <a:endParaRPr lang="en-US" sz="1600" i="1" dirty="0"/>
          </a:p>
          <a:p>
            <a:pPr marL="514350" indent="-514350">
              <a:buAutoNum type="arabicParenBoth"/>
            </a:pPr>
            <a:r>
              <a:rPr lang="en-US" sz="1600" i="1" dirty="0"/>
              <a:t>CPR r. 25.7(4) places a cap on the maximum amount which it is open to the Court to order by way of interim payment, being no more than a reasonable proportion of the likely amount of the final judgment (para 30).</a:t>
            </a:r>
          </a:p>
          <a:p>
            <a:pPr marL="514350" indent="-514350">
              <a:buAutoNum type="arabicParenBoth"/>
            </a:pPr>
            <a:endParaRPr lang="en-US" sz="1600" i="1" dirty="0"/>
          </a:p>
          <a:p>
            <a:pPr marL="514350" indent="-514350">
              <a:buAutoNum type="arabicParenBoth"/>
            </a:pPr>
            <a:r>
              <a:rPr lang="en-US" sz="1600" i="1" dirty="0"/>
              <a:t>In determining the likely amount of the final judgment, the Court should make its assessment on a conservative basis; having done so, the reasonable proportion awarded may be a high proportion of that figure (paras 37, 43).</a:t>
            </a:r>
          </a:p>
          <a:p>
            <a:pPr marL="514350" indent="-514350">
              <a:buAutoNum type="arabicParenBoth"/>
            </a:pPr>
            <a:endParaRPr lang="en-US" sz="1600" i="1" dirty="0"/>
          </a:p>
          <a:p>
            <a:pPr marL="514350" indent="-514350">
              <a:buAutoNum type="arabicParenBoth"/>
            </a:pPr>
            <a:r>
              <a:rPr lang="en-US" sz="1600" i="1" dirty="0"/>
              <a:t>This reflects the objective of an award of an interim payment, which is to ensure that the claimant is not kept out of money to which he is entitled, whilst avoiding any risk of an overpayment (para 43).</a:t>
            </a:r>
          </a:p>
          <a:p>
            <a:pPr marL="514350" indent="-514350">
              <a:buAutoNum type="arabicParenBoth"/>
            </a:pPr>
            <a:endParaRPr lang="en-US" sz="1600" i="1" dirty="0"/>
          </a:p>
          <a:p>
            <a:pPr marL="514350" indent="-514350">
              <a:buAutoNum type="arabicParenBoth"/>
            </a:pPr>
            <a:r>
              <a:rPr lang="en-US" sz="1600" i="1" dirty="0"/>
              <a:t>The likely amount of a final judgment is that which will be awarded as a capital sum, not the </a:t>
            </a:r>
            <a:r>
              <a:rPr lang="en-US" sz="1600" i="1" dirty="0" err="1"/>
              <a:t>capitalised</a:t>
            </a:r>
            <a:r>
              <a:rPr lang="en-US" sz="1600" i="1" dirty="0"/>
              <a:t> value of a periodical payment order ("PPO") (para 31).</a:t>
            </a:r>
          </a:p>
          <a:p>
            <a:pPr marL="514350" indent="-514350">
              <a:buAutoNum type="arabicParenBoth"/>
            </a:pPr>
            <a:endParaRPr lang="en-US" sz="1600" i="1" dirty="0"/>
          </a:p>
          <a:p>
            <a:pPr marL="514350" indent="-514350">
              <a:buAutoNum type="arabicParenBoth"/>
            </a:pPr>
            <a:r>
              <a:rPr lang="en-US" sz="1600" i="1" dirty="0"/>
              <a:t>The Court must be careful not to fetter the discretion of the trial judge to deal with future losses by way of periodical payments rather than a capital award (para 32).</a:t>
            </a:r>
          </a:p>
          <a:p>
            <a:pPr marL="514350" indent="-514350">
              <a:buAutoNum type="arabicParenBoth"/>
            </a:pPr>
            <a:endParaRPr lang="en-US" sz="1600" i="1" dirty="0"/>
          </a:p>
          <a:p>
            <a:pPr marL="514350" indent="-514350">
              <a:buAutoNum type="arabicParenBoth"/>
            </a:pPr>
            <a:r>
              <a:rPr lang="en-US" sz="1600" i="1" dirty="0"/>
              <a:t>The Court must also be careful not to establish a status quo in the claimant's way of life which might have the effect of inhibiting the trial judge's freedom of decision, a danger described in Campbell v </a:t>
            </a:r>
            <a:r>
              <a:rPr lang="en-US" sz="1600" i="1" dirty="0" err="1"/>
              <a:t>Mylchreest</a:t>
            </a:r>
            <a:r>
              <a:rPr lang="en-US" sz="1600" i="1" dirty="0"/>
              <a:t> as creating "an unlevel playing field" (paras 4, 39)</a:t>
            </a:r>
            <a:endParaRPr lang="en-GB" sz="1600" i="1" dirty="0"/>
          </a:p>
        </p:txBody>
      </p:sp>
    </p:spTree>
    <p:extLst>
      <p:ext uri="{BB962C8B-B14F-4D97-AF65-F5344CB8AC3E}">
        <p14:creationId xmlns:p14="http://schemas.microsoft.com/office/powerpoint/2010/main" val="33117429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0DC25-BD95-86D1-759A-8019FC3FD8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62608C-26D9-AA45-2FCD-004E219C85FB}"/>
              </a:ext>
            </a:extLst>
          </p:cNvPr>
          <p:cNvSpPr>
            <a:spLocks noGrp="1"/>
          </p:cNvSpPr>
          <p:nvPr>
            <p:ph type="title"/>
          </p:nvPr>
        </p:nvSpPr>
        <p:spPr/>
        <p:txBody>
          <a:bodyPr>
            <a:normAutofit fontScale="90000"/>
          </a:bodyPr>
          <a:lstStyle/>
          <a:p>
            <a:r>
              <a:rPr lang="en-GB" sz="3600" dirty="0"/>
              <a:t>Guidance From </a:t>
            </a:r>
            <a:r>
              <a:rPr lang="en-US" sz="3600" i="1" dirty="0"/>
              <a:t>Smith v Bailey</a:t>
            </a:r>
            <a:r>
              <a:rPr lang="en-US" sz="3600" dirty="0"/>
              <a:t> [2014] EWHC 2569 (QB) at [19] (2)</a:t>
            </a:r>
            <a:endParaRPr lang="en-GB" sz="3600" dirty="0"/>
          </a:p>
        </p:txBody>
      </p:sp>
      <p:sp>
        <p:nvSpPr>
          <p:cNvPr id="3" name="Content Placeholder 2">
            <a:extLst>
              <a:ext uri="{FF2B5EF4-FFF2-40B4-BE49-F238E27FC236}">
                <a16:creationId xmlns:a16="http://schemas.microsoft.com/office/drawing/2014/main" id="{0CF4F91E-F570-BED3-DBF5-09801B0F284F}"/>
              </a:ext>
            </a:extLst>
          </p:cNvPr>
          <p:cNvSpPr>
            <a:spLocks noGrp="1"/>
          </p:cNvSpPr>
          <p:nvPr>
            <p:ph idx="1"/>
          </p:nvPr>
        </p:nvSpPr>
        <p:spPr/>
        <p:txBody>
          <a:bodyPr>
            <a:normAutofit fontScale="47500" lnSpcReduction="20000"/>
          </a:bodyPr>
          <a:lstStyle/>
          <a:p>
            <a:pPr marL="0" indent="0" algn="just">
              <a:buNone/>
            </a:pPr>
            <a:r>
              <a:rPr lang="en-US" i="1" dirty="0"/>
              <a:t>(7) Accordingly the first stage is to make the assessment in relation to heads of loss which the trial judge is bound to award as a capital sum (para 36, 43), leaving out of account heads of future loss which the trial judge might wish to deal with by a PPO. These are, strictly speaking (para 43):</a:t>
            </a:r>
          </a:p>
          <a:p>
            <a:pPr marL="0" indent="0" algn="just">
              <a:buNone/>
            </a:pPr>
            <a:endParaRPr lang="en-US" i="1" dirty="0"/>
          </a:p>
          <a:p>
            <a:pPr marL="400050" lvl="1" indent="0" algn="just">
              <a:buNone/>
            </a:pPr>
            <a:r>
              <a:rPr lang="en-US" i="1" dirty="0"/>
              <a:t>(a) general damages for pain, suffering and loss of amenity;</a:t>
            </a:r>
          </a:p>
          <a:p>
            <a:pPr marL="400050" lvl="1" indent="0" algn="just">
              <a:buNone/>
            </a:pPr>
            <a:r>
              <a:rPr lang="en-US" i="1" dirty="0"/>
              <a:t>(b) past losses (taken at the predicted date of the trial rather than the interim payment hearing);</a:t>
            </a:r>
          </a:p>
          <a:p>
            <a:pPr marL="400050" lvl="1" indent="0" algn="just">
              <a:buNone/>
            </a:pPr>
            <a:r>
              <a:rPr lang="en-US" i="1" dirty="0"/>
              <a:t>(c) interest on these sums.</a:t>
            </a:r>
          </a:p>
          <a:p>
            <a:pPr marL="0" indent="0" algn="just">
              <a:buNone/>
            </a:pPr>
            <a:endParaRPr lang="en-US" i="1" dirty="0"/>
          </a:p>
          <a:p>
            <a:pPr marL="0" indent="0" algn="just">
              <a:buNone/>
            </a:pPr>
            <a:r>
              <a:rPr lang="en-US" i="1" dirty="0"/>
              <a:t>(8) For this part of the process the Court need not normally have regard to what the claimant intends to do with the money. If he is of full age and capacity, he may spend it as he will; if not, expenditure will be controlled by the Court of Protection (para 44). Nevertheless if the use to which the interim payment is to be put would or might have the effect of inhibiting the trial judge's freedom of decision by creating an unlevel playing field, that remains a relevant consideration (para 4). It is not, however, a conclusive consideration: it is a factor in the discretion, and may be outweighed by the consideration that the Claimant is free to spend his damages awarded at trial as he wishes, and the amount here being considered is simply payment at the earliest reasonable opportunity of damages to which the Claimant is entitled: Campbell v </a:t>
            </a:r>
            <a:r>
              <a:rPr lang="en-US" i="1" dirty="0" err="1"/>
              <a:t>Mylchreest</a:t>
            </a:r>
            <a:r>
              <a:rPr lang="en-US" i="1" dirty="0"/>
              <a:t> [1999] PIQR Q17.</a:t>
            </a:r>
          </a:p>
          <a:p>
            <a:pPr marL="0" indent="0" algn="just">
              <a:buNone/>
            </a:pPr>
            <a:endParaRPr lang="en-US" i="1" dirty="0"/>
          </a:p>
          <a:p>
            <a:pPr marL="0" indent="0" algn="just">
              <a:buNone/>
            </a:pPr>
            <a:r>
              <a:rPr lang="en-US" i="1" dirty="0"/>
              <a:t>(9) The Court may in addition include elements of future loss in its assessment of the likely amount of the final judgment if but only if (a) it has a high degree of confidence that the trial judge will award them by way of a capital sum, and (b) there is a real need for the interim payment requested in advance of trial (para 38, 45).</a:t>
            </a:r>
          </a:p>
          <a:p>
            <a:pPr marL="0" indent="0" algn="just">
              <a:buNone/>
            </a:pPr>
            <a:endParaRPr lang="en-US" i="1" dirty="0"/>
          </a:p>
          <a:p>
            <a:pPr marL="0" indent="0" algn="just">
              <a:buNone/>
            </a:pPr>
            <a:r>
              <a:rPr lang="en-US" i="1" dirty="0"/>
              <a:t>(10) Accommodation costs are "usually" to be included within the assessment at stage one because it is "very common indeed" for accommodation costs to be awarded as a lump sum, even including those elements which relate to future running costs (paras 36, 43).</a:t>
            </a:r>
            <a:endParaRPr lang="en-GB" i="1" dirty="0"/>
          </a:p>
        </p:txBody>
      </p:sp>
    </p:spTree>
    <p:extLst>
      <p:ext uri="{BB962C8B-B14F-4D97-AF65-F5344CB8AC3E}">
        <p14:creationId xmlns:p14="http://schemas.microsoft.com/office/powerpoint/2010/main" val="646001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D343-C472-4D23-105F-C50713F66253}"/>
              </a:ext>
            </a:extLst>
          </p:cNvPr>
          <p:cNvSpPr>
            <a:spLocks noGrp="1"/>
          </p:cNvSpPr>
          <p:nvPr>
            <p:ph type="title"/>
          </p:nvPr>
        </p:nvSpPr>
        <p:spPr/>
        <p:txBody>
          <a:bodyPr>
            <a:normAutofit/>
          </a:bodyPr>
          <a:lstStyle/>
          <a:p>
            <a:r>
              <a:rPr lang="en-US" dirty="0"/>
              <a:t>Importance of Defendant’s Adducing Evidence</a:t>
            </a:r>
            <a:endParaRPr lang="en-GB" dirty="0"/>
          </a:p>
        </p:txBody>
      </p:sp>
      <p:sp>
        <p:nvSpPr>
          <p:cNvPr id="3" name="Content Placeholder 2">
            <a:extLst>
              <a:ext uri="{FF2B5EF4-FFF2-40B4-BE49-F238E27FC236}">
                <a16:creationId xmlns:a16="http://schemas.microsoft.com/office/drawing/2014/main" id="{9A2FBBDF-4C84-F4C9-1A93-C9EC426F6B43}"/>
              </a:ext>
            </a:extLst>
          </p:cNvPr>
          <p:cNvSpPr>
            <a:spLocks noGrp="1"/>
          </p:cNvSpPr>
          <p:nvPr>
            <p:ph idx="1"/>
          </p:nvPr>
        </p:nvSpPr>
        <p:spPr/>
        <p:txBody>
          <a:bodyPr>
            <a:normAutofit lnSpcReduction="10000"/>
          </a:bodyPr>
          <a:lstStyle/>
          <a:p>
            <a:pPr algn="just"/>
            <a:r>
              <a:rPr lang="en-US" dirty="0"/>
              <a:t>It is for the Defendant to adduce evidence of contributory negligence at the application. The Court is entitled to proceed on the basis of full liability where there is no such evidence. (</a:t>
            </a:r>
            <a:r>
              <a:rPr lang="en-US" i="1" dirty="0"/>
              <a:t>Smith v Bailey </a:t>
            </a:r>
            <a:r>
              <a:rPr lang="en-US" dirty="0"/>
              <a:t>[2014] EWHC 2569 (QB)</a:t>
            </a:r>
          </a:p>
          <a:p>
            <a:endParaRPr lang="en-GB" dirty="0"/>
          </a:p>
          <a:p>
            <a:pPr algn="just"/>
            <a:r>
              <a:rPr lang="en-GB" dirty="0"/>
              <a:t>If the Defendant does not adduce its own expert evidence at the application hearing, then the Court will proceed on the basis of the evidence before it. (</a:t>
            </a:r>
            <a:r>
              <a:rPr lang="en-GB" i="1" dirty="0"/>
              <a:t>Sellar-Elliott v Howling </a:t>
            </a:r>
            <a:r>
              <a:rPr lang="en-GB" dirty="0"/>
              <a:t>[2016] EWHC 443 (QB))</a:t>
            </a:r>
          </a:p>
        </p:txBody>
      </p:sp>
    </p:spTree>
    <p:extLst>
      <p:ext uri="{BB962C8B-B14F-4D97-AF65-F5344CB8AC3E}">
        <p14:creationId xmlns:p14="http://schemas.microsoft.com/office/powerpoint/2010/main" val="5835453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66251-4459-D70F-089A-122D25BEE18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91C9F3-5182-4FD0-B108-BD0FBE8B7C73}"/>
              </a:ext>
            </a:extLst>
          </p:cNvPr>
          <p:cNvSpPr>
            <a:spLocks noGrp="1"/>
          </p:cNvSpPr>
          <p:nvPr>
            <p:ph idx="1"/>
          </p:nvPr>
        </p:nvSpPr>
        <p:spPr>
          <a:xfrm>
            <a:off x="609600" y="1685025"/>
            <a:ext cx="10972800" cy="4984336"/>
          </a:xfrm>
        </p:spPr>
        <p:txBody>
          <a:bodyPr>
            <a:normAutofit/>
          </a:bodyPr>
          <a:lstStyle/>
          <a:p>
            <a:pPr marL="0" indent="0" algn="just">
              <a:buNone/>
            </a:pPr>
            <a:endParaRPr lang="en-US" sz="2000" dirty="0"/>
          </a:p>
          <a:p>
            <a:pPr marL="0" indent="0" algn="just">
              <a:buNone/>
            </a:pPr>
            <a:r>
              <a:rPr lang="en-US" sz="2000" dirty="0"/>
              <a:t>There is no judicial guidance on what is “a reasonable proportion”, nor should there be as the matter is one for the judge’s discretion (</a:t>
            </a:r>
            <a:r>
              <a:rPr lang="en-US" sz="2000" i="1" dirty="0"/>
              <a:t>Dolman v Rowe </a:t>
            </a:r>
            <a:r>
              <a:rPr lang="en-US" sz="2000" dirty="0"/>
              <a:t>[2005] EWCA Civ 715). </a:t>
            </a:r>
          </a:p>
          <a:p>
            <a:pPr marL="0" indent="0" algn="just">
              <a:buNone/>
            </a:pPr>
            <a:endParaRPr lang="en-US" sz="2000" dirty="0"/>
          </a:p>
          <a:p>
            <a:pPr marL="0" indent="0" algn="just">
              <a:buNone/>
            </a:pPr>
            <a:r>
              <a:rPr lang="en-US" sz="2000" dirty="0"/>
              <a:t>The Court has to do his best to make a rough estimate of the likely award and in doing so is entitled to bring into account its </a:t>
            </a:r>
            <a:r>
              <a:rPr lang="en-US" sz="2000"/>
              <a:t>general experience.</a:t>
            </a:r>
            <a:endParaRPr lang="en-US" sz="2000" dirty="0"/>
          </a:p>
          <a:p>
            <a:pPr marL="0" indent="0" algn="just">
              <a:buNone/>
            </a:pPr>
            <a:endParaRPr lang="en-US" sz="2000" dirty="0"/>
          </a:p>
          <a:p>
            <a:pPr marL="0" indent="0" algn="just">
              <a:buNone/>
            </a:pPr>
            <a:r>
              <a:rPr lang="en-US" sz="2000" dirty="0"/>
              <a:t>In </a:t>
            </a:r>
            <a:r>
              <a:rPr lang="en-US" sz="2000" i="1" dirty="0"/>
              <a:t>TTT v Kingston Hospital NHS Trust </a:t>
            </a:r>
            <a:r>
              <a:rPr lang="en-US" sz="2000" dirty="0"/>
              <a:t>[2011] EWHC 3917, QB, a clinical negligence claim, the Court stated that the case law supported the award of an interim payment of 90% of a conservative assessment of the likely value of the capital sum.</a:t>
            </a:r>
            <a:endParaRPr lang="en-GB" sz="2000" dirty="0"/>
          </a:p>
        </p:txBody>
      </p:sp>
      <p:sp>
        <p:nvSpPr>
          <p:cNvPr id="5" name="Title 4">
            <a:extLst>
              <a:ext uri="{FF2B5EF4-FFF2-40B4-BE49-F238E27FC236}">
                <a16:creationId xmlns:a16="http://schemas.microsoft.com/office/drawing/2014/main" id="{AAD1E54C-BC4B-9225-46B4-F5DDCD26D715}"/>
              </a:ext>
            </a:extLst>
          </p:cNvPr>
          <p:cNvSpPr>
            <a:spLocks noGrp="1"/>
          </p:cNvSpPr>
          <p:nvPr>
            <p:ph type="title"/>
          </p:nvPr>
        </p:nvSpPr>
        <p:spPr>
          <a:xfrm>
            <a:off x="609600" y="542024"/>
            <a:ext cx="10972800" cy="1143000"/>
          </a:xfrm>
        </p:spPr>
        <p:txBody>
          <a:bodyPr>
            <a:normAutofit/>
          </a:bodyPr>
          <a:lstStyle/>
          <a:p>
            <a:r>
              <a:rPr lang="en-GB" sz="3200" b="1" u="sng" dirty="0"/>
              <a:t>What is a ‘Reasonable Proportion’?</a:t>
            </a:r>
          </a:p>
        </p:txBody>
      </p:sp>
      <p:pic>
        <p:nvPicPr>
          <p:cNvPr id="2" name="Picture 1">
            <a:extLst>
              <a:ext uri="{FF2B5EF4-FFF2-40B4-BE49-F238E27FC236}">
                <a16:creationId xmlns:a16="http://schemas.microsoft.com/office/drawing/2014/main" id="{10132AAD-FF5B-8D51-B8AA-5DD767918559}"/>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36398289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A9891-71A2-5FE3-50B7-7B83D99D65E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98B47E-DD1E-69B1-8EE2-2C37E0B153C9}"/>
              </a:ext>
            </a:extLst>
          </p:cNvPr>
          <p:cNvSpPr>
            <a:spLocks noGrp="1"/>
          </p:cNvSpPr>
          <p:nvPr>
            <p:ph idx="1"/>
          </p:nvPr>
        </p:nvSpPr>
        <p:spPr>
          <a:xfrm>
            <a:off x="1271464" y="2564905"/>
            <a:ext cx="10310936" cy="4104456"/>
          </a:xfrm>
        </p:spPr>
        <p:txBody>
          <a:bodyPr>
            <a:normAutofit fontScale="92500" lnSpcReduction="10000"/>
          </a:bodyPr>
          <a:lstStyle/>
          <a:p>
            <a:pPr marL="0" indent="0" algn="just">
              <a:buNone/>
            </a:pPr>
            <a:endParaRPr lang="en-US" sz="2000" dirty="0"/>
          </a:p>
          <a:p>
            <a:pPr marL="0" indent="0" algn="just">
              <a:buNone/>
            </a:pPr>
            <a:r>
              <a:rPr lang="en-US" sz="2000" dirty="0"/>
              <a:t>The starting point: What are the claimant’s needs?</a:t>
            </a:r>
          </a:p>
          <a:p>
            <a:pPr marL="0" indent="0" algn="just">
              <a:buNone/>
            </a:pPr>
            <a:endParaRPr lang="en-US" sz="2000" dirty="0"/>
          </a:p>
          <a:p>
            <a:pPr marL="0" indent="0" algn="just">
              <a:buNone/>
            </a:pPr>
            <a:r>
              <a:rPr lang="en-US" sz="2000" dirty="0"/>
              <a:t>Nature of the accommodation:</a:t>
            </a:r>
          </a:p>
          <a:p>
            <a:pPr marL="0" indent="0" algn="just">
              <a:buNone/>
            </a:pPr>
            <a:r>
              <a:rPr lang="en-US" sz="2000" dirty="0"/>
              <a:t>	Single </a:t>
            </a:r>
            <a:r>
              <a:rPr lang="en-US" sz="2000" dirty="0" err="1"/>
              <a:t>storey</a:t>
            </a:r>
            <a:endParaRPr lang="en-US" sz="2000" dirty="0"/>
          </a:p>
          <a:p>
            <a:pPr marL="0" indent="0" algn="just">
              <a:buNone/>
            </a:pPr>
            <a:r>
              <a:rPr lang="en-US" sz="2000" dirty="0"/>
              <a:t>	Wheelchair accessibility</a:t>
            </a:r>
          </a:p>
          <a:p>
            <a:pPr marL="0" indent="0" algn="just">
              <a:buNone/>
            </a:pPr>
            <a:r>
              <a:rPr lang="en-US" sz="2000" dirty="0"/>
              <a:t>	Entrances and exits</a:t>
            </a:r>
          </a:p>
          <a:p>
            <a:pPr marL="0" indent="0" algn="just">
              <a:buNone/>
            </a:pPr>
            <a:endParaRPr lang="en-US" sz="2000" dirty="0"/>
          </a:p>
          <a:p>
            <a:pPr marL="0" indent="0" algn="just">
              <a:buNone/>
            </a:pPr>
            <a:r>
              <a:rPr lang="en-US" sz="2000" dirty="0"/>
              <a:t>Need for external carers/therapists</a:t>
            </a:r>
          </a:p>
          <a:p>
            <a:pPr marL="0" indent="0" algn="just">
              <a:buNone/>
            </a:pPr>
            <a:endParaRPr lang="en-US" sz="2000" dirty="0"/>
          </a:p>
          <a:p>
            <a:pPr marL="0" indent="0" algn="just">
              <a:buNone/>
            </a:pPr>
            <a:r>
              <a:rPr lang="en-US" sz="2000" dirty="0"/>
              <a:t>But this is litigation, so you must also bear in mind: Will an application succeed?</a:t>
            </a:r>
          </a:p>
          <a:p>
            <a:pPr marL="0" indent="0" algn="just">
              <a:buNone/>
            </a:pPr>
            <a:r>
              <a:rPr lang="en-US" sz="2000" dirty="0"/>
              <a:t>That means: Can you satisfy the Eeles requirements?</a:t>
            </a:r>
          </a:p>
          <a:p>
            <a:pPr marL="0" indent="0" algn="just">
              <a:buNone/>
            </a:pPr>
            <a:endParaRPr lang="en-US" sz="2000" dirty="0"/>
          </a:p>
          <a:p>
            <a:pPr marL="0" indent="0" algn="just">
              <a:buNone/>
            </a:pPr>
            <a:endParaRPr lang="en-GB" sz="2000" dirty="0"/>
          </a:p>
        </p:txBody>
      </p:sp>
      <p:sp>
        <p:nvSpPr>
          <p:cNvPr id="5" name="Title 4">
            <a:extLst>
              <a:ext uri="{FF2B5EF4-FFF2-40B4-BE49-F238E27FC236}">
                <a16:creationId xmlns:a16="http://schemas.microsoft.com/office/drawing/2014/main" id="{8EA657F3-AF64-0766-E84A-947DD24668B9}"/>
              </a:ext>
            </a:extLst>
          </p:cNvPr>
          <p:cNvSpPr>
            <a:spLocks noGrp="1"/>
          </p:cNvSpPr>
          <p:nvPr>
            <p:ph type="title"/>
          </p:nvPr>
        </p:nvSpPr>
        <p:spPr>
          <a:xfrm>
            <a:off x="609600" y="542024"/>
            <a:ext cx="10972800" cy="1950872"/>
          </a:xfrm>
        </p:spPr>
        <p:txBody>
          <a:bodyPr>
            <a:normAutofit/>
          </a:bodyPr>
          <a:lstStyle/>
          <a:p>
            <a:r>
              <a:rPr lang="en-GB" sz="3200" b="1" dirty="0">
                <a:solidFill>
                  <a:schemeClr val="accent6">
                    <a:lumMod val="75000"/>
                  </a:schemeClr>
                </a:solidFill>
              </a:rPr>
              <a:t>Some </a:t>
            </a:r>
            <a:r>
              <a:rPr lang="en-GB" sz="3600" b="1" dirty="0">
                <a:solidFill>
                  <a:schemeClr val="accent6">
                    <a:lumMod val="75000"/>
                  </a:schemeClr>
                </a:solidFill>
              </a:rPr>
              <a:t>practical</a:t>
            </a:r>
            <a:r>
              <a:rPr lang="en-GB" sz="3200" b="1" dirty="0">
                <a:solidFill>
                  <a:schemeClr val="accent6">
                    <a:lumMod val="75000"/>
                  </a:schemeClr>
                </a:solidFill>
              </a:rPr>
              <a:t> issues</a:t>
            </a:r>
            <a:br>
              <a:rPr lang="en-GB" sz="3200" b="1" dirty="0">
                <a:solidFill>
                  <a:schemeClr val="accent6">
                    <a:lumMod val="75000"/>
                  </a:schemeClr>
                </a:solidFill>
              </a:rPr>
            </a:br>
            <a:br>
              <a:rPr lang="en-GB" sz="3200" b="1" u="sng" dirty="0"/>
            </a:br>
            <a:r>
              <a:rPr lang="en-GB" sz="3200" b="1" u="sng" dirty="0"/>
              <a:t>When to make the application?</a:t>
            </a:r>
          </a:p>
        </p:txBody>
      </p:sp>
      <p:pic>
        <p:nvPicPr>
          <p:cNvPr id="2" name="Picture 1">
            <a:extLst>
              <a:ext uri="{FF2B5EF4-FFF2-40B4-BE49-F238E27FC236}">
                <a16:creationId xmlns:a16="http://schemas.microsoft.com/office/drawing/2014/main" id="{676682D0-3662-3A64-969C-EFF80D9C17BB}"/>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18682964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56B1C-B346-C15A-74EA-8BC83017FE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C631A8-D377-09D3-2A28-AE851D1289C4}"/>
              </a:ext>
            </a:extLst>
          </p:cNvPr>
          <p:cNvSpPr>
            <a:spLocks noGrp="1"/>
          </p:cNvSpPr>
          <p:nvPr>
            <p:ph idx="1"/>
          </p:nvPr>
        </p:nvSpPr>
        <p:spPr>
          <a:xfrm>
            <a:off x="1271464" y="2276873"/>
            <a:ext cx="10310936" cy="4392488"/>
          </a:xfrm>
        </p:spPr>
        <p:txBody>
          <a:bodyPr>
            <a:normAutofit fontScale="70000" lnSpcReduction="20000"/>
          </a:bodyPr>
          <a:lstStyle/>
          <a:p>
            <a:r>
              <a:rPr lang="en-GB" i="1" dirty="0"/>
              <a:t>The judge’s first task is to assess the likely amount of the final judgment, leaving out of account the heads of future loss which the trial judge might wish to deal with by PPO. Strictly speaking, the assessment should comprise only </a:t>
            </a:r>
            <a:r>
              <a:rPr lang="en-GB" i="1" u="sng" dirty="0"/>
              <a:t>special damages to date </a:t>
            </a:r>
            <a:r>
              <a:rPr lang="en-GB" i="1" dirty="0"/>
              <a:t>and </a:t>
            </a:r>
            <a:r>
              <a:rPr lang="en-GB" i="1" u="sng" dirty="0"/>
              <a:t>damages for pain, suffering and loss of amenity</a:t>
            </a:r>
            <a:r>
              <a:rPr lang="en-GB" i="1" dirty="0"/>
              <a:t>, with </a:t>
            </a:r>
            <a:r>
              <a:rPr lang="en-GB" i="1" u="sng" dirty="0"/>
              <a:t>interest</a:t>
            </a:r>
            <a:r>
              <a:rPr lang="en-GB" i="1" dirty="0"/>
              <a:t> on both. However, we consider that the practice of awarding accommodation costs (including future running costs) as a lump sum is sufficiently well established that </a:t>
            </a:r>
            <a:r>
              <a:rPr lang="en-GB" i="1" u="sng" dirty="0"/>
              <a:t>it will usually be appropriate to include accommodation costs in the expected capital award</a:t>
            </a:r>
            <a:r>
              <a:rPr lang="en-GB" i="1" dirty="0"/>
              <a:t>. The assessment should be carried out on a conservative basis. Save in the circumstances discussed below, the interim payment will be a reasonable proportion of that assessment. A reasonable proportion may well be a high proportion, provided that the assessment has been conservative. The objective is not to keep the claimant out of his money but to avoid any risk of over-payment.</a:t>
            </a:r>
            <a:endParaRPr lang="en-GB" dirty="0"/>
          </a:p>
          <a:p>
            <a:r>
              <a:rPr lang="en-GB" i="1" u="sng" dirty="0"/>
              <a:t>For this part of the process, the judge need have no regard as to what the claimant intends to do with the money</a:t>
            </a:r>
            <a:r>
              <a:rPr lang="en-GB" i="1" dirty="0"/>
              <a:t>. If he is of full age and capacity, he may spend it as he will; if not, expenditure will be controlled by the Court of Protection</a:t>
            </a:r>
            <a:endParaRPr lang="en-GB" dirty="0"/>
          </a:p>
          <a:p>
            <a:pPr marL="0" indent="0" algn="just">
              <a:buNone/>
            </a:pPr>
            <a:endParaRPr lang="en-US" sz="2000" i="1" dirty="0"/>
          </a:p>
        </p:txBody>
      </p:sp>
      <p:sp>
        <p:nvSpPr>
          <p:cNvPr id="5" name="Title 4">
            <a:extLst>
              <a:ext uri="{FF2B5EF4-FFF2-40B4-BE49-F238E27FC236}">
                <a16:creationId xmlns:a16="http://schemas.microsoft.com/office/drawing/2014/main" id="{6B665873-9870-789D-7492-517320934698}"/>
              </a:ext>
            </a:extLst>
          </p:cNvPr>
          <p:cNvSpPr>
            <a:spLocks noGrp="1"/>
          </p:cNvSpPr>
          <p:nvPr>
            <p:ph type="title"/>
          </p:nvPr>
        </p:nvSpPr>
        <p:spPr>
          <a:xfrm>
            <a:off x="767408" y="542024"/>
            <a:ext cx="10814992" cy="1518824"/>
          </a:xfrm>
        </p:spPr>
        <p:txBody>
          <a:bodyPr>
            <a:normAutofit/>
          </a:bodyPr>
          <a:lstStyle/>
          <a:p>
            <a:r>
              <a:rPr lang="en-GB" sz="3200" b="1" i="1" dirty="0"/>
              <a:t>Eeles 1</a:t>
            </a:r>
          </a:p>
        </p:txBody>
      </p:sp>
      <p:pic>
        <p:nvPicPr>
          <p:cNvPr id="2" name="Picture 1">
            <a:extLst>
              <a:ext uri="{FF2B5EF4-FFF2-40B4-BE49-F238E27FC236}">
                <a16:creationId xmlns:a16="http://schemas.microsoft.com/office/drawing/2014/main" id="{AE7F8FD4-12AC-E2ED-5E2B-9F4C89EB7EEA}"/>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175845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CA8A0-BD4D-B94D-923F-59873FAFF37F}"/>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D3D43C17-3718-170A-312F-E9BF3DB5C78B}"/>
              </a:ext>
            </a:extLst>
          </p:cNvPr>
          <p:cNvSpPr>
            <a:spLocks noGrp="1"/>
          </p:cNvSpPr>
          <p:nvPr>
            <p:ph type="title"/>
          </p:nvPr>
        </p:nvSpPr>
        <p:spPr>
          <a:xfrm>
            <a:off x="479425" y="365126"/>
            <a:ext cx="11233150" cy="1067890"/>
          </a:xfrm>
        </p:spPr>
        <p:txBody>
          <a:bodyPr anchor="t">
            <a:normAutofit/>
          </a:bodyPr>
          <a:lstStyle/>
          <a:p>
            <a:r>
              <a:rPr lang="en-US" dirty="0" err="1"/>
              <a:t>Utilisation</a:t>
            </a:r>
            <a:r>
              <a:rPr lang="en-US" dirty="0"/>
              <a:t> &amp; Efficiency</a:t>
            </a:r>
          </a:p>
        </p:txBody>
      </p:sp>
      <p:sp>
        <p:nvSpPr>
          <p:cNvPr id="21" name="Footer Placeholder 2">
            <a:extLst>
              <a:ext uri="{FF2B5EF4-FFF2-40B4-BE49-F238E27FC236}">
                <a16:creationId xmlns:a16="http://schemas.microsoft.com/office/drawing/2014/main" id="{90FCC7AB-2556-AF0D-DDD2-CB7BCB484926}"/>
              </a:ext>
            </a:extLst>
          </p:cNvPr>
          <p:cNvSpPr>
            <a:spLocks noGrp="1"/>
          </p:cNvSpPr>
          <p:nvPr>
            <p:ph type="ftr" sz="quarter" idx="11"/>
          </p:nvPr>
        </p:nvSpPr>
        <p:spPr>
          <a:xfrm>
            <a:off x="1017596" y="6382792"/>
            <a:ext cx="3730527"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Georgia"/>
                <a:ea typeface="+mn-ea"/>
                <a:cs typeface="+mn-cs"/>
              </a:rPr>
              <a:t>Tees Core Deck 2025</a:t>
            </a:r>
          </a:p>
        </p:txBody>
      </p:sp>
      <p:sp>
        <p:nvSpPr>
          <p:cNvPr id="4" name="Slide Number Placeholder 3">
            <a:extLst>
              <a:ext uri="{FF2B5EF4-FFF2-40B4-BE49-F238E27FC236}">
                <a16:creationId xmlns:a16="http://schemas.microsoft.com/office/drawing/2014/main" id="{AD959103-1C4A-A1A9-7137-57D77904F6B8}"/>
              </a:ext>
            </a:extLst>
          </p:cNvPr>
          <p:cNvSpPr>
            <a:spLocks noGrp="1"/>
          </p:cNvSpPr>
          <p:nvPr>
            <p:ph type="sldNum" sz="quarter" idx="12"/>
          </p:nvPr>
        </p:nvSpPr>
        <p:spPr>
          <a:xfrm>
            <a:off x="479425" y="6382792"/>
            <a:ext cx="429618" cy="365125"/>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6A7597F-D7BB-493D-B14C-01FC04177727}" type="slidenum">
              <a:rPr kumimoji="0" lang="en-US" sz="12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Georgia"/>
              <a:ea typeface="+mn-ea"/>
              <a:cs typeface="+mn-cs"/>
            </a:endParaRPr>
          </a:p>
        </p:txBody>
      </p:sp>
      <p:sp>
        <p:nvSpPr>
          <p:cNvPr id="16" name="Content Placeholder 2">
            <a:extLst>
              <a:ext uri="{FF2B5EF4-FFF2-40B4-BE49-F238E27FC236}">
                <a16:creationId xmlns:a16="http://schemas.microsoft.com/office/drawing/2014/main" id="{36466FFF-B571-63D4-0442-AD77CBEE164D}"/>
              </a:ext>
            </a:extLst>
          </p:cNvPr>
          <p:cNvSpPr>
            <a:spLocks noGrp="1"/>
          </p:cNvSpPr>
          <p:nvPr>
            <p:ph idx="14"/>
          </p:nvPr>
        </p:nvSpPr>
        <p:spPr>
          <a:xfrm>
            <a:off x="8569856" y="2061617"/>
            <a:ext cx="3229348" cy="4321175"/>
          </a:xfrm>
        </p:spPr>
        <p:txBody>
          <a:bodyPr>
            <a:normAutofit/>
          </a:bodyPr>
          <a:lstStyle/>
          <a:p>
            <a:pPr marL="285750" indent="-285750">
              <a:buFont typeface="Arial" panose="020B0604020202020204" pitchFamily="34" charset="0"/>
              <a:buChar char="•"/>
            </a:pPr>
            <a:r>
              <a:rPr lang="en-GB" dirty="0"/>
              <a:t>Utilisation: 101% vs 100% budget</a:t>
            </a:r>
          </a:p>
          <a:p>
            <a:pPr marL="285750" indent="-285750">
              <a:buFont typeface="Arial" panose="020B0604020202020204" pitchFamily="34" charset="0"/>
              <a:buChar char="•"/>
            </a:pPr>
            <a:r>
              <a:rPr lang="en-GB" dirty="0"/>
              <a:t>Time recorded: £3.74m (9% YoY growth)</a:t>
            </a:r>
          </a:p>
          <a:p>
            <a:pPr marL="285750" indent="-285750">
              <a:buFont typeface="Arial" panose="020B0604020202020204" pitchFamily="34" charset="0"/>
              <a:buChar char="•"/>
            </a:pPr>
            <a:r>
              <a:rPr lang="en-GB" dirty="0"/>
              <a:t>Realisation reduced to 89% following major write-off (Chapman)</a:t>
            </a:r>
          </a:p>
          <a:p>
            <a:endParaRPr lang="en-US" dirty="0"/>
          </a:p>
        </p:txBody>
      </p:sp>
      <p:graphicFrame>
        <p:nvGraphicFramePr>
          <p:cNvPr id="3" name="Chart 2">
            <a:extLst>
              <a:ext uri="{FF2B5EF4-FFF2-40B4-BE49-F238E27FC236}">
                <a16:creationId xmlns:a16="http://schemas.microsoft.com/office/drawing/2014/main" id="{715EBB93-EE1F-6334-4D58-CDAB774068C4}"/>
              </a:ext>
            </a:extLst>
          </p:cNvPr>
          <p:cNvGraphicFramePr>
            <a:graphicFrameLocks noGrp="1"/>
          </p:cNvGraphicFramePr>
          <p:nvPr/>
        </p:nvGraphicFramePr>
        <p:xfrm>
          <a:off x="479425" y="1700213"/>
          <a:ext cx="7682089" cy="4321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69518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4A594-2C27-7625-1EC3-FB24CB3538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823CF7-1E45-CB8D-23E9-3FA6C8F0E09F}"/>
              </a:ext>
            </a:extLst>
          </p:cNvPr>
          <p:cNvSpPr>
            <a:spLocks noGrp="1"/>
          </p:cNvSpPr>
          <p:nvPr>
            <p:ph idx="1"/>
          </p:nvPr>
        </p:nvSpPr>
        <p:spPr>
          <a:xfrm>
            <a:off x="1271464" y="2780927"/>
            <a:ext cx="10310936" cy="3888433"/>
          </a:xfrm>
        </p:spPr>
        <p:txBody>
          <a:bodyPr>
            <a:normAutofit/>
          </a:bodyPr>
          <a:lstStyle/>
          <a:p>
            <a:pPr marL="0" indent="0" algn="just">
              <a:buNone/>
            </a:pPr>
            <a:r>
              <a:rPr lang="en-GB" sz="2000" dirty="0"/>
              <a:t>Does the </a:t>
            </a:r>
            <a:r>
              <a:rPr lang="en-GB" sz="2000" i="1" dirty="0"/>
              <a:t>Eeles 1 </a:t>
            </a:r>
            <a:r>
              <a:rPr lang="en-GB" sz="2000" dirty="0"/>
              <a:t>calculation give you enough?</a:t>
            </a:r>
          </a:p>
          <a:p>
            <a:pPr marL="0" indent="0" algn="just">
              <a:buNone/>
            </a:pPr>
            <a:endParaRPr lang="en-GB" sz="2000" dirty="0"/>
          </a:p>
          <a:p>
            <a:pPr marL="0" indent="0" algn="just">
              <a:buNone/>
            </a:pPr>
            <a:r>
              <a:rPr lang="en-GB" sz="2000" dirty="0"/>
              <a:t>NB Yip J in </a:t>
            </a:r>
            <a:r>
              <a:rPr lang="en-GB" sz="2000" i="1" dirty="0"/>
              <a:t>PAL v Davison </a:t>
            </a:r>
            <a:r>
              <a:rPr lang="en-GB" sz="2000" dirty="0"/>
              <a:t>[2021] EWHC 1108 (QB):</a:t>
            </a:r>
          </a:p>
          <a:p>
            <a:pPr marL="0" indent="0" algn="just">
              <a:buNone/>
            </a:pPr>
            <a:r>
              <a:rPr lang="en-GB" sz="2000" dirty="0"/>
              <a:t>It </a:t>
            </a:r>
            <a:r>
              <a:rPr lang="en-GB" sz="2000" u="sng" dirty="0"/>
              <a:t>may</a:t>
            </a:r>
            <a:r>
              <a:rPr lang="en-GB" sz="2000" dirty="0"/>
              <a:t> be possible to include damages which have not yet accrued but which may have done so (on a conservative basis) by the time of trial.</a:t>
            </a:r>
          </a:p>
          <a:p>
            <a:pPr marL="0" indent="0" algn="just">
              <a:buNone/>
            </a:pPr>
            <a:r>
              <a:rPr lang="en-GB" sz="2000" dirty="0"/>
              <a:t>See e.g. loss of earnings, gratuitous care.</a:t>
            </a:r>
          </a:p>
          <a:p>
            <a:pPr marL="0" indent="0" algn="just">
              <a:buNone/>
            </a:pPr>
            <a:r>
              <a:rPr lang="en-GB" sz="2000" dirty="0"/>
              <a:t>What about care/therapy costs? That may be more difficult.</a:t>
            </a:r>
          </a:p>
          <a:p>
            <a:pPr marL="0" indent="0" algn="just">
              <a:buNone/>
            </a:pPr>
            <a:r>
              <a:rPr lang="en-GB" sz="2000" dirty="0"/>
              <a:t>Also bear in mind that, “</a:t>
            </a:r>
            <a:r>
              <a:rPr lang="en-GB" sz="2000" i="1" dirty="0"/>
              <a:t>The longer the estimated period to trial, the greater the uncertainty and so the greater the risk.</a:t>
            </a:r>
            <a:r>
              <a:rPr lang="en-GB" sz="2000" dirty="0"/>
              <a:t>”</a:t>
            </a:r>
          </a:p>
          <a:p>
            <a:pPr marL="0" indent="0" algn="just">
              <a:buNone/>
            </a:pPr>
            <a:endParaRPr lang="en-US" sz="2000" dirty="0"/>
          </a:p>
        </p:txBody>
      </p:sp>
      <p:sp>
        <p:nvSpPr>
          <p:cNvPr id="5" name="Title 4">
            <a:extLst>
              <a:ext uri="{FF2B5EF4-FFF2-40B4-BE49-F238E27FC236}">
                <a16:creationId xmlns:a16="http://schemas.microsoft.com/office/drawing/2014/main" id="{1786636E-E7CB-258B-29F4-6F6A1D3CBFC2}"/>
              </a:ext>
            </a:extLst>
          </p:cNvPr>
          <p:cNvSpPr>
            <a:spLocks noGrp="1"/>
          </p:cNvSpPr>
          <p:nvPr>
            <p:ph type="title"/>
          </p:nvPr>
        </p:nvSpPr>
        <p:spPr>
          <a:xfrm>
            <a:off x="609600" y="542024"/>
            <a:ext cx="10972800" cy="2454928"/>
          </a:xfrm>
        </p:spPr>
        <p:txBody>
          <a:bodyPr>
            <a:normAutofit/>
          </a:bodyPr>
          <a:lstStyle/>
          <a:p>
            <a:r>
              <a:rPr lang="en-GB" sz="3200" b="1" i="1" u="sng" dirty="0"/>
              <a:t>Eeles 1</a:t>
            </a:r>
          </a:p>
        </p:txBody>
      </p:sp>
      <p:pic>
        <p:nvPicPr>
          <p:cNvPr id="2" name="Picture 1">
            <a:extLst>
              <a:ext uri="{FF2B5EF4-FFF2-40B4-BE49-F238E27FC236}">
                <a16:creationId xmlns:a16="http://schemas.microsoft.com/office/drawing/2014/main" id="{5E81D94F-9CA6-2A78-15A7-CD6BA4B999B7}"/>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6851991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58EE7-1922-7680-9850-3B655FAD38A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9B111B-5736-BEDE-349E-8BB735381286}"/>
              </a:ext>
            </a:extLst>
          </p:cNvPr>
          <p:cNvSpPr>
            <a:spLocks noGrp="1"/>
          </p:cNvSpPr>
          <p:nvPr>
            <p:ph idx="1"/>
          </p:nvPr>
        </p:nvSpPr>
        <p:spPr>
          <a:xfrm>
            <a:off x="940532" y="1844824"/>
            <a:ext cx="10310936" cy="3888433"/>
          </a:xfrm>
        </p:spPr>
        <p:txBody>
          <a:bodyPr>
            <a:noAutofit/>
          </a:bodyPr>
          <a:lstStyle/>
          <a:p>
            <a:pPr marL="0" indent="0" algn="just">
              <a:buNone/>
            </a:pPr>
            <a:r>
              <a:rPr lang="en-GB" sz="2000" i="1" dirty="0"/>
              <a:t>“We turn to the circumstances in which the judge will be entitled to include in his assessment of the likely amount of the final judgment additional elements of future loss. That can be done when the judge can confidently predict that the trial judge will wish to award a larger capital sum than that covered by general and special damages, interest and accommodation costs alone...</a:t>
            </a:r>
          </a:p>
          <a:p>
            <a:pPr marL="0" indent="0" algn="just">
              <a:buNone/>
            </a:pPr>
            <a:r>
              <a:rPr lang="en-GB" sz="2000" i="1" dirty="0"/>
              <a:t>Before taking such a course, </a:t>
            </a:r>
            <a:r>
              <a:rPr lang="en-GB" sz="2000" i="1" u="sng" dirty="0"/>
              <a:t>the judge must be satisfied by evidence that there is a real need for the interim payment requested</a:t>
            </a:r>
            <a:r>
              <a:rPr lang="en-GB" sz="2000" i="1" dirty="0"/>
              <a:t>. For example, where the request is for money to buy a house, he must be satisfied that there is a </a:t>
            </a:r>
            <a:r>
              <a:rPr lang="en-GB" sz="2000" i="1" u="sng" dirty="0"/>
              <a:t>real need for accommodation now </a:t>
            </a:r>
            <a:r>
              <a:rPr lang="en-GB" sz="2000" i="1" dirty="0"/>
              <a:t>(as opposed to after the trial) and that </a:t>
            </a:r>
            <a:r>
              <a:rPr lang="en-GB" sz="2000" i="1" u="sng" dirty="0"/>
              <a:t>the amount of money requested is reasonable</a:t>
            </a:r>
            <a:r>
              <a:rPr lang="en-GB" sz="2000" i="1" dirty="0"/>
              <a:t>. He does not need to decide whether the particular house proposed is suitable; that is a matter for the Court of Protection. But the judge must not make an interim payment order without first deciding whether expenditure of approximately the amount he proposes to award is reasonably necessary. If the judge is satisfied of that, to a high degree of confidence, then he will be justified in predicting that the trial judge would take that course and he will be justified in assessing the likely amount of the final award at such a level as will permit the making of the necessary interim award.”</a:t>
            </a:r>
            <a:endParaRPr lang="en-US" sz="2000" dirty="0"/>
          </a:p>
        </p:txBody>
      </p:sp>
      <p:sp>
        <p:nvSpPr>
          <p:cNvPr id="5" name="Title 4">
            <a:extLst>
              <a:ext uri="{FF2B5EF4-FFF2-40B4-BE49-F238E27FC236}">
                <a16:creationId xmlns:a16="http://schemas.microsoft.com/office/drawing/2014/main" id="{15F74B01-DFB6-2E8E-F164-DB33970AA225}"/>
              </a:ext>
            </a:extLst>
          </p:cNvPr>
          <p:cNvSpPr>
            <a:spLocks noGrp="1"/>
          </p:cNvSpPr>
          <p:nvPr>
            <p:ph type="title"/>
          </p:nvPr>
        </p:nvSpPr>
        <p:spPr>
          <a:xfrm>
            <a:off x="551384" y="658073"/>
            <a:ext cx="10972800" cy="1230792"/>
          </a:xfrm>
        </p:spPr>
        <p:txBody>
          <a:bodyPr>
            <a:normAutofit/>
          </a:bodyPr>
          <a:lstStyle/>
          <a:p>
            <a:r>
              <a:rPr lang="en-GB" sz="3200" b="1" i="1" u="sng" dirty="0"/>
              <a:t>Eeles 2</a:t>
            </a:r>
          </a:p>
        </p:txBody>
      </p:sp>
      <p:pic>
        <p:nvPicPr>
          <p:cNvPr id="2" name="Picture 1">
            <a:extLst>
              <a:ext uri="{FF2B5EF4-FFF2-40B4-BE49-F238E27FC236}">
                <a16:creationId xmlns:a16="http://schemas.microsoft.com/office/drawing/2014/main" id="{7D371A40-BF3E-3380-AA45-70094EB49653}"/>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2875840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96319-E9DA-23D2-47C8-69EA7509E9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0C028B-D859-9C54-91FD-A33CEEA7D399}"/>
              </a:ext>
            </a:extLst>
          </p:cNvPr>
          <p:cNvSpPr>
            <a:spLocks noGrp="1"/>
          </p:cNvSpPr>
          <p:nvPr>
            <p:ph idx="1"/>
          </p:nvPr>
        </p:nvSpPr>
        <p:spPr>
          <a:xfrm>
            <a:off x="1271464" y="2780927"/>
            <a:ext cx="10310936" cy="3888433"/>
          </a:xfrm>
        </p:spPr>
        <p:txBody>
          <a:bodyPr>
            <a:normAutofit/>
          </a:bodyPr>
          <a:lstStyle/>
          <a:p>
            <a:pPr marL="0" indent="0" algn="just">
              <a:buNone/>
            </a:pPr>
            <a:r>
              <a:rPr lang="en-GB" sz="2000" dirty="0"/>
              <a:t>If you are relying only on the </a:t>
            </a:r>
            <a:r>
              <a:rPr lang="en-GB" sz="2000" i="1" dirty="0"/>
              <a:t>Eeles 1</a:t>
            </a:r>
            <a:r>
              <a:rPr lang="en-GB" sz="2000" dirty="0"/>
              <a:t> calculation, the only evidence needed is enough to support the value of the claims for PSLA, loss of earnings, gratuitous care (and perhaps additional claims as per PAL).</a:t>
            </a:r>
          </a:p>
          <a:p>
            <a:pPr marL="0" indent="0" algn="just">
              <a:buNone/>
            </a:pPr>
            <a:endParaRPr lang="en-GB" sz="2000" dirty="0"/>
          </a:p>
          <a:p>
            <a:pPr marL="0" indent="0" algn="just">
              <a:buNone/>
            </a:pPr>
            <a:r>
              <a:rPr lang="en-GB" sz="2000" dirty="0"/>
              <a:t>Are there reports that can be disclosed as they are?</a:t>
            </a:r>
          </a:p>
          <a:p>
            <a:pPr marL="0" indent="0" algn="just">
              <a:buNone/>
            </a:pPr>
            <a:r>
              <a:rPr lang="en-GB" sz="2000" dirty="0"/>
              <a:t>If not, shorter reports directed only at the application.</a:t>
            </a:r>
          </a:p>
          <a:p>
            <a:pPr marL="0" indent="0" algn="just">
              <a:buNone/>
            </a:pPr>
            <a:endParaRPr lang="en-GB" sz="2000" dirty="0"/>
          </a:p>
          <a:p>
            <a:pPr marL="0" indent="0" algn="just">
              <a:buNone/>
            </a:pPr>
            <a:r>
              <a:rPr lang="en-GB" sz="2000" dirty="0"/>
              <a:t>Bear in mind that there is no need to show what the money will be used for – only that it does not exceed a reasonable proportion of these heads of loss.</a:t>
            </a:r>
          </a:p>
          <a:p>
            <a:pPr marL="0" indent="0" algn="just">
              <a:buNone/>
            </a:pPr>
            <a:endParaRPr lang="en-GB" sz="2000" dirty="0"/>
          </a:p>
          <a:p>
            <a:pPr marL="0" indent="0" algn="just">
              <a:buNone/>
            </a:pPr>
            <a:endParaRPr lang="en-US" sz="2000" dirty="0"/>
          </a:p>
        </p:txBody>
      </p:sp>
      <p:sp>
        <p:nvSpPr>
          <p:cNvPr id="5" name="Title 4">
            <a:extLst>
              <a:ext uri="{FF2B5EF4-FFF2-40B4-BE49-F238E27FC236}">
                <a16:creationId xmlns:a16="http://schemas.microsoft.com/office/drawing/2014/main" id="{FD711BF4-91E2-CA6C-4AA3-2DF6B7797FA2}"/>
              </a:ext>
            </a:extLst>
          </p:cNvPr>
          <p:cNvSpPr>
            <a:spLocks noGrp="1"/>
          </p:cNvSpPr>
          <p:nvPr>
            <p:ph type="title"/>
          </p:nvPr>
        </p:nvSpPr>
        <p:spPr>
          <a:xfrm>
            <a:off x="609600" y="542024"/>
            <a:ext cx="10972800" cy="2454928"/>
          </a:xfrm>
        </p:spPr>
        <p:txBody>
          <a:bodyPr>
            <a:normAutofit/>
          </a:bodyPr>
          <a:lstStyle/>
          <a:p>
            <a:r>
              <a:rPr lang="en-GB" sz="3200" b="1" u="sng" dirty="0"/>
              <a:t>The evidence</a:t>
            </a:r>
          </a:p>
        </p:txBody>
      </p:sp>
      <p:pic>
        <p:nvPicPr>
          <p:cNvPr id="2" name="Picture 1">
            <a:extLst>
              <a:ext uri="{FF2B5EF4-FFF2-40B4-BE49-F238E27FC236}">
                <a16:creationId xmlns:a16="http://schemas.microsoft.com/office/drawing/2014/main" id="{3E3451D2-A047-A776-3829-888D403A320B}"/>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37689321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BF3F8-217F-E8B9-89CA-87AA4E557AF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E5159A-7FC0-9AC9-89DA-7D0634F73A2B}"/>
              </a:ext>
            </a:extLst>
          </p:cNvPr>
          <p:cNvSpPr>
            <a:spLocks noGrp="1"/>
          </p:cNvSpPr>
          <p:nvPr>
            <p:ph idx="1"/>
          </p:nvPr>
        </p:nvSpPr>
        <p:spPr>
          <a:xfrm>
            <a:off x="1271464" y="2780927"/>
            <a:ext cx="10310936" cy="3888433"/>
          </a:xfrm>
        </p:spPr>
        <p:txBody>
          <a:bodyPr>
            <a:normAutofit/>
          </a:bodyPr>
          <a:lstStyle/>
          <a:p>
            <a:pPr marL="0" indent="0" algn="just">
              <a:buNone/>
            </a:pPr>
            <a:r>
              <a:rPr lang="en-GB" sz="2000" dirty="0"/>
              <a:t>If you are relying on an </a:t>
            </a:r>
            <a:r>
              <a:rPr lang="en-GB" sz="2000" i="1" dirty="0"/>
              <a:t>Eeles 2</a:t>
            </a:r>
            <a:r>
              <a:rPr lang="en-GB" sz="2000" dirty="0"/>
              <a:t> calculation, the position is more complex.</a:t>
            </a:r>
          </a:p>
          <a:p>
            <a:pPr marL="0" indent="0" algn="just">
              <a:buNone/>
            </a:pPr>
            <a:endParaRPr lang="en-GB" sz="2000" dirty="0"/>
          </a:p>
          <a:p>
            <a:pPr marL="0" indent="0" algn="just">
              <a:buNone/>
            </a:pPr>
            <a:r>
              <a:rPr lang="en-GB" sz="2000" u="sng" dirty="0"/>
              <a:t>Factual evidence</a:t>
            </a:r>
          </a:p>
          <a:p>
            <a:pPr marL="0" indent="0" algn="just">
              <a:buNone/>
            </a:pPr>
            <a:r>
              <a:rPr lang="en-GB" sz="2000" dirty="0"/>
              <a:t>Witness statements from family; case manager; ?therapists.</a:t>
            </a:r>
          </a:p>
          <a:p>
            <a:pPr marL="0" indent="0" algn="just">
              <a:buNone/>
            </a:pPr>
            <a:r>
              <a:rPr lang="en-GB" sz="2000" dirty="0"/>
              <a:t>Notes and reports of ongoing e.g. MDT meetings.</a:t>
            </a:r>
          </a:p>
          <a:p>
            <a:pPr marL="0" indent="0" algn="just">
              <a:buNone/>
            </a:pPr>
            <a:endParaRPr lang="en-GB" sz="2000" dirty="0"/>
          </a:p>
          <a:p>
            <a:pPr marL="0" indent="0" algn="just">
              <a:buNone/>
            </a:pPr>
            <a:r>
              <a:rPr lang="en-GB" sz="2000" u="sng" dirty="0"/>
              <a:t>Expert evidence</a:t>
            </a:r>
          </a:p>
          <a:p>
            <a:pPr marL="0" indent="0" algn="just">
              <a:buNone/>
            </a:pPr>
            <a:r>
              <a:rPr lang="en-GB" sz="2000" dirty="0"/>
              <a:t>Think about what you need to prove: Whose evidence will be needed? Accommodation, but:</a:t>
            </a:r>
          </a:p>
          <a:p>
            <a:pPr marL="0" indent="0" algn="just">
              <a:buNone/>
            </a:pPr>
            <a:r>
              <a:rPr lang="en-GB" sz="2000" dirty="0"/>
              <a:t>Care? Therapy?</a:t>
            </a:r>
          </a:p>
          <a:p>
            <a:pPr marL="0" indent="0" algn="just">
              <a:buNone/>
            </a:pPr>
            <a:endParaRPr lang="en-US" sz="2000" dirty="0"/>
          </a:p>
        </p:txBody>
      </p:sp>
      <p:sp>
        <p:nvSpPr>
          <p:cNvPr id="5" name="Title 4">
            <a:extLst>
              <a:ext uri="{FF2B5EF4-FFF2-40B4-BE49-F238E27FC236}">
                <a16:creationId xmlns:a16="http://schemas.microsoft.com/office/drawing/2014/main" id="{8BD783DD-2150-F5A3-F96F-CF9394276F9A}"/>
              </a:ext>
            </a:extLst>
          </p:cNvPr>
          <p:cNvSpPr>
            <a:spLocks noGrp="1"/>
          </p:cNvSpPr>
          <p:nvPr>
            <p:ph type="title"/>
          </p:nvPr>
        </p:nvSpPr>
        <p:spPr>
          <a:xfrm>
            <a:off x="609600" y="542024"/>
            <a:ext cx="10972800" cy="2454928"/>
          </a:xfrm>
        </p:spPr>
        <p:txBody>
          <a:bodyPr>
            <a:normAutofit/>
          </a:bodyPr>
          <a:lstStyle/>
          <a:p>
            <a:r>
              <a:rPr lang="en-GB" sz="3200" b="1" u="sng" dirty="0"/>
              <a:t>The evidence</a:t>
            </a:r>
          </a:p>
        </p:txBody>
      </p:sp>
      <p:pic>
        <p:nvPicPr>
          <p:cNvPr id="2" name="Picture 1">
            <a:extLst>
              <a:ext uri="{FF2B5EF4-FFF2-40B4-BE49-F238E27FC236}">
                <a16:creationId xmlns:a16="http://schemas.microsoft.com/office/drawing/2014/main" id="{7DE2FAF2-6B49-C018-8175-CD2B46FC36D0}"/>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36220097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45F69-8D7C-79E2-A861-044171385F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CB49F9-DA70-111B-093A-8EE18F194AAA}"/>
              </a:ext>
            </a:extLst>
          </p:cNvPr>
          <p:cNvSpPr>
            <a:spLocks noGrp="1"/>
          </p:cNvSpPr>
          <p:nvPr>
            <p:ph idx="1"/>
          </p:nvPr>
        </p:nvSpPr>
        <p:spPr>
          <a:xfrm>
            <a:off x="1127448" y="2427543"/>
            <a:ext cx="10310936" cy="3888433"/>
          </a:xfrm>
        </p:spPr>
        <p:txBody>
          <a:bodyPr>
            <a:normAutofit lnSpcReduction="10000"/>
          </a:bodyPr>
          <a:lstStyle/>
          <a:p>
            <a:pPr marL="0" indent="0" algn="just">
              <a:buNone/>
            </a:pPr>
            <a:r>
              <a:rPr lang="en-GB" sz="2000" u="sng" dirty="0"/>
              <a:t>Accommodation evidence</a:t>
            </a:r>
          </a:p>
          <a:p>
            <a:pPr marL="0" indent="0" algn="just">
              <a:buNone/>
            </a:pPr>
            <a:endParaRPr lang="en-GB" sz="2000" u="sng" dirty="0"/>
          </a:p>
          <a:p>
            <a:pPr marL="0" indent="0" algn="just">
              <a:buNone/>
            </a:pPr>
            <a:r>
              <a:rPr lang="en-GB" sz="2000" dirty="0"/>
              <a:t>The basics: To review the Claimant’s </a:t>
            </a:r>
            <a:r>
              <a:rPr lang="en-GB" sz="2000" u="sng" dirty="0"/>
              <a:t>immediate / short-term needs</a:t>
            </a:r>
            <a:r>
              <a:rPr lang="en-GB" sz="2000" dirty="0"/>
              <a:t>.</a:t>
            </a:r>
          </a:p>
          <a:p>
            <a:pPr marL="0" indent="0" algn="just">
              <a:buNone/>
            </a:pPr>
            <a:r>
              <a:rPr lang="en-GB" sz="2000" dirty="0"/>
              <a:t>	To satisfy the court</a:t>
            </a:r>
            <a:r>
              <a:rPr lang="en-GB" sz="2000" i="1" dirty="0"/>
              <a:t> </a:t>
            </a:r>
            <a:r>
              <a:rPr lang="en-GB" sz="2000" dirty="0"/>
              <a:t>that</a:t>
            </a:r>
            <a:r>
              <a:rPr lang="en-GB" sz="2000" i="1" dirty="0"/>
              <a:t> </a:t>
            </a:r>
            <a:r>
              <a:rPr lang="en-GB" sz="2000" dirty="0"/>
              <a:t>“</a:t>
            </a:r>
            <a:r>
              <a:rPr lang="en-GB" sz="2000" i="1" dirty="0"/>
              <a:t>there is a real need for accommodation now (as opposed to 	after the trial)”.</a:t>
            </a:r>
            <a:endParaRPr lang="en-GB" sz="2000" dirty="0"/>
          </a:p>
          <a:p>
            <a:pPr marL="0" indent="0" algn="just">
              <a:buNone/>
            </a:pPr>
            <a:endParaRPr lang="en-GB" sz="2000" dirty="0"/>
          </a:p>
          <a:p>
            <a:pPr marL="0" indent="0" algn="just">
              <a:buNone/>
            </a:pPr>
            <a:r>
              <a:rPr lang="en-GB" sz="2000" dirty="0"/>
              <a:t>To identify the requirements for a property.</a:t>
            </a:r>
          </a:p>
          <a:p>
            <a:pPr marL="0" indent="0" algn="just">
              <a:buNone/>
            </a:pPr>
            <a:endParaRPr lang="en-GB" sz="2000" dirty="0"/>
          </a:p>
          <a:p>
            <a:pPr marL="0" indent="0" algn="just">
              <a:buNone/>
            </a:pPr>
            <a:r>
              <a:rPr lang="en-GB" sz="2000" dirty="0"/>
              <a:t>To identify a reasonable valuation for a property of that sort in the appropriate location. </a:t>
            </a:r>
          </a:p>
          <a:p>
            <a:pPr marL="0" indent="0" algn="just">
              <a:buNone/>
            </a:pPr>
            <a:endParaRPr lang="en-GB" sz="2000" dirty="0"/>
          </a:p>
          <a:p>
            <a:pPr marL="0" indent="0" algn="just">
              <a:buNone/>
            </a:pPr>
            <a:r>
              <a:rPr lang="en-GB" sz="2000" dirty="0"/>
              <a:t>?Evidence as to what the appropriate location is?</a:t>
            </a:r>
          </a:p>
          <a:p>
            <a:pPr marL="0" indent="0" algn="just">
              <a:buNone/>
            </a:pPr>
            <a:endParaRPr lang="en-GB" sz="2000" dirty="0"/>
          </a:p>
          <a:p>
            <a:pPr marL="0" indent="0" algn="just">
              <a:buNone/>
            </a:pPr>
            <a:endParaRPr lang="en-GB" sz="2000" dirty="0"/>
          </a:p>
          <a:p>
            <a:pPr marL="0" indent="0" algn="just">
              <a:buNone/>
            </a:pPr>
            <a:endParaRPr lang="en-GB" sz="2000" u="sng" dirty="0"/>
          </a:p>
          <a:p>
            <a:pPr marL="0" indent="0" algn="just">
              <a:buNone/>
            </a:pPr>
            <a:endParaRPr lang="en-GB" sz="2000" dirty="0"/>
          </a:p>
          <a:p>
            <a:pPr marL="0" indent="0" algn="just">
              <a:buNone/>
            </a:pPr>
            <a:endParaRPr lang="en-US" sz="2000" dirty="0"/>
          </a:p>
        </p:txBody>
      </p:sp>
      <p:sp>
        <p:nvSpPr>
          <p:cNvPr id="5" name="Title 4">
            <a:extLst>
              <a:ext uri="{FF2B5EF4-FFF2-40B4-BE49-F238E27FC236}">
                <a16:creationId xmlns:a16="http://schemas.microsoft.com/office/drawing/2014/main" id="{D48E4B8C-BF93-8A54-12ED-32028FFC2453}"/>
              </a:ext>
            </a:extLst>
          </p:cNvPr>
          <p:cNvSpPr>
            <a:spLocks noGrp="1"/>
          </p:cNvSpPr>
          <p:nvPr>
            <p:ph type="title"/>
          </p:nvPr>
        </p:nvSpPr>
        <p:spPr>
          <a:xfrm>
            <a:off x="609600" y="542024"/>
            <a:ext cx="10972800" cy="2454928"/>
          </a:xfrm>
        </p:spPr>
        <p:txBody>
          <a:bodyPr>
            <a:normAutofit/>
          </a:bodyPr>
          <a:lstStyle/>
          <a:p>
            <a:r>
              <a:rPr lang="en-GB" sz="3200" b="1" u="sng" dirty="0"/>
              <a:t>The evidence</a:t>
            </a:r>
          </a:p>
        </p:txBody>
      </p:sp>
      <p:pic>
        <p:nvPicPr>
          <p:cNvPr id="2" name="Picture 1">
            <a:extLst>
              <a:ext uri="{FF2B5EF4-FFF2-40B4-BE49-F238E27FC236}">
                <a16:creationId xmlns:a16="http://schemas.microsoft.com/office/drawing/2014/main" id="{2A7C16B6-8316-E261-D7C9-4ED1ADB477F8}"/>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20938892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D89CE-F033-EDB2-FEE0-FE7044203F4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786C2B-8EB1-ED08-48D9-B2218D52C16A}"/>
              </a:ext>
            </a:extLst>
          </p:cNvPr>
          <p:cNvSpPr>
            <a:spLocks noGrp="1"/>
          </p:cNvSpPr>
          <p:nvPr>
            <p:ph idx="1"/>
          </p:nvPr>
        </p:nvSpPr>
        <p:spPr>
          <a:xfrm>
            <a:off x="1127448" y="2427543"/>
            <a:ext cx="10310936" cy="3888433"/>
          </a:xfrm>
        </p:spPr>
        <p:txBody>
          <a:bodyPr>
            <a:normAutofit/>
          </a:bodyPr>
          <a:lstStyle/>
          <a:p>
            <a:pPr marL="0" indent="0" algn="just">
              <a:buNone/>
            </a:pPr>
            <a:r>
              <a:rPr lang="en-GB" sz="2000" dirty="0"/>
              <a:t>Has a specific property been identified?</a:t>
            </a:r>
          </a:p>
          <a:p>
            <a:pPr marL="0" indent="0" algn="just">
              <a:buNone/>
            </a:pPr>
            <a:r>
              <a:rPr lang="en-GB" sz="2000" dirty="0"/>
              <a:t>	Not necessary, but may add focus to the application.</a:t>
            </a:r>
          </a:p>
          <a:p>
            <a:pPr marL="0" indent="0" algn="just">
              <a:buNone/>
            </a:pPr>
            <a:endParaRPr lang="en-GB" sz="2000" dirty="0"/>
          </a:p>
          <a:p>
            <a:pPr marL="0" indent="0" algn="just">
              <a:buNone/>
            </a:pPr>
            <a:r>
              <a:rPr lang="en-GB" sz="2000" dirty="0"/>
              <a:t>Is there likely to be a dispute as to the valuation of the property?</a:t>
            </a:r>
          </a:p>
          <a:p>
            <a:pPr marL="0" indent="0" algn="just">
              <a:buNone/>
            </a:pPr>
            <a:r>
              <a:rPr lang="en-GB" sz="2000" dirty="0"/>
              <a:t>	Size</a:t>
            </a:r>
          </a:p>
          <a:p>
            <a:pPr marL="0" indent="0" algn="just">
              <a:buNone/>
            </a:pPr>
            <a:r>
              <a:rPr lang="en-GB" sz="2000" dirty="0"/>
              <a:t>	Location</a:t>
            </a:r>
          </a:p>
          <a:p>
            <a:pPr marL="0" indent="0" algn="just">
              <a:buNone/>
            </a:pPr>
            <a:r>
              <a:rPr lang="en-GB" sz="2000" dirty="0"/>
              <a:t>	Facilities</a:t>
            </a:r>
          </a:p>
          <a:p>
            <a:pPr marL="0" indent="0" algn="just">
              <a:buNone/>
            </a:pPr>
            <a:endParaRPr lang="en-GB" sz="2000" dirty="0"/>
          </a:p>
          <a:p>
            <a:pPr marL="0" indent="0" algn="just">
              <a:buNone/>
            </a:pPr>
            <a:r>
              <a:rPr lang="en-GB" sz="2000" dirty="0"/>
              <a:t>Purchase or rental?</a:t>
            </a:r>
          </a:p>
          <a:p>
            <a:pPr marL="0" indent="0" algn="just">
              <a:buNone/>
            </a:pPr>
            <a:endParaRPr lang="en-GB" sz="2000" dirty="0"/>
          </a:p>
          <a:p>
            <a:pPr marL="0" indent="0" algn="just">
              <a:buNone/>
            </a:pPr>
            <a:endParaRPr lang="en-GB" sz="2000" dirty="0"/>
          </a:p>
          <a:p>
            <a:pPr marL="0" indent="0" algn="just">
              <a:buNone/>
            </a:pPr>
            <a:endParaRPr lang="en-GB" sz="2000" dirty="0"/>
          </a:p>
          <a:p>
            <a:pPr marL="0" indent="0" algn="just">
              <a:buNone/>
            </a:pPr>
            <a:endParaRPr lang="en-GB" sz="2000" u="sng" dirty="0"/>
          </a:p>
          <a:p>
            <a:pPr marL="0" indent="0" algn="just">
              <a:buNone/>
            </a:pPr>
            <a:endParaRPr lang="en-GB" sz="2000" dirty="0"/>
          </a:p>
          <a:p>
            <a:pPr marL="0" indent="0" algn="just">
              <a:buNone/>
            </a:pPr>
            <a:endParaRPr lang="en-US" sz="2000" dirty="0"/>
          </a:p>
        </p:txBody>
      </p:sp>
      <p:sp>
        <p:nvSpPr>
          <p:cNvPr id="5" name="Title 4">
            <a:extLst>
              <a:ext uri="{FF2B5EF4-FFF2-40B4-BE49-F238E27FC236}">
                <a16:creationId xmlns:a16="http://schemas.microsoft.com/office/drawing/2014/main" id="{C11C82D0-4497-D3F3-7E66-BD5F3BBA515D}"/>
              </a:ext>
            </a:extLst>
          </p:cNvPr>
          <p:cNvSpPr>
            <a:spLocks noGrp="1"/>
          </p:cNvSpPr>
          <p:nvPr>
            <p:ph type="title"/>
          </p:nvPr>
        </p:nvSpPr>
        <p:spPr>
          <a:xfrm>
            <a:off x="609600" y="542024"/>
            <a:ext cx="10972800" cy="2454928"/>
          </a:xfrm>
        </p:spPr>
        <p:txBody>
          <a:bodyPr>
            <a:normAutofit/>
          </a:bodyPr>
          <a:lstStyle/>
          <a:p>
            <a:r>
              <a:rPr lang="en-GB" sz="3200" b="1" u="sng" dirty="0"/>
              <a:t>The property</a:t>
            </a:r>
          </a:p>
        </p:txBody>
      </p:sp>
      <p:pic>
        <p:nvPicPr>
          <p:cNvPr id="2" name="Picture 1">
            <a:extLst>
              <a:ext uri="{FF2B5EF4-FFF2-40B4-BE49-F238E27FC236}">
                <a16:creationId xmlns:a16="http://schemas.microsoft.com/office/drawing/2014/main" id="{0E8A4883-3E95-6C6C-CB46-CB1A9DE9EF53}"/>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28908170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4A1A9-6EE3-F9CC-2A97-D139553414A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4C452E-E90D-33D9-7C32-340BBC204FA8}"/>
              </a:ext>
            </a:extLst>
          </p:cNvPr>
          <p:cNvSpPr>
            <a:spLocks noGrp="1"/>
          </p:cNvSpPr>
          <p:nvPr>
            <p:ph idx="1"/>
          </p:nvPr>
        </p:nvSpPr>
        <p:spPr>
          <a:xfrm>
            <a:off x="1127448" y="2564904"/>
            <a:ext cx="10310936" cy="3751072"/>
          </a:xfrm>
        </p:spPr>
        <p:txBody>
          <a:bodyPr>
            <a:normAutofit/>
          </a:bodyPr>
          <a:lstStyle/>
          <a:p>
            <a:pPr marL="0" indent="0" algn="just">
              <a:buNone/>
            </a:pPr>
            <a:r>
              <a:rPr lang="en-GB" sz="2000" dirty="0"/>
              <a:t>The more compelling the evidence, and the more detailed the preliminary schedule of loss, the easier to reach agreement.</a:t>
            </a:r>
          </a:p>
          <a:p>
            <a:pPr marL="0" indent="0" algn="just">
              <a:buNone/>
            </a:pPr>
            <a:r>
              <a:rPr lang="en-GB" sz="2000" dirty="0"/>
              <a:t>Is it worth having a RTM?</a:t>
            </a:r>
          </a:p>
          <a:p>
            <a:pPr marL="0" indent="0" algn="just">
              <a:buNone/>
            </a:pPr>
            <a:endParaRPr lang="en-GB" sz="2000" dirty="0"/>
          </a:p>
          <a:p>
            <a:pPr marL="0" indent="0" algn="just">
              <a:buNone/>
            </a:pPr>
            <a:r>
              <a:rPr lang="en-GB" sz="2000" dirty="0"/>
              <a:t>What is the real battle?</a:t>
            </a:r>
          </a:p>
          <a:p>
            <a:pPr marL="0" indent="0" algn="just">
              <a:buNone/>
            </a:pPr>
            <a:r>
              <a:rPr lang="en-GB" sz="2000" dirty="0"/>
              <a:t>In many cases – the valuation of the care regime.</a:t>
            </a:r>
          </a:p>
          <a:p>
            <a:pPr marL="0" indent="0" algn="just">
              <a:buNone/>
            </a:pPr>
            <a:r>
              <a:rPr lang="en-GB" sz="2000" dirty="0"/>
              <a:t>If the property enables you to put in place the care regime you will argue for, that inevitably strengthens the care claim at trial by showing it works.</a:t>
            </a:r>
          </a:p>
          <a:p>
            <a:pPr marL="0" indent="0" algn="just">
              <a:buNone/>
            </a:pPr>
            <a:r>
              <a:rPr lang="en-GB" sz="2000" dirty="0"/>
              <a:t>That may strengthen the defendant’s resolve to fight – hence the need for the best possible preparation.</a:t>
            </a:r>
          </a:p>
          <a:p>
            <a:pPr marL="0" indent="0" algn="just">
              <a:buNone/>
            </a:pPr>
            <a:endParaRPr lang="en-GB" sz="2000" dirty="0"/>
          </a:p>
          <a:p>
            <a:pPr marL="0" indent="0" algn="just">
              <a:buNone/>
            </a:pPr>
            <a:endParaRPr lang="en-GB" sz="2000" dirty="0"/>
          </a:p>
          <a:p>
            <a:pPr marL="0" indent="0" algn="just">
              <a:buNone/>
            </a:pPr>
            <a:endParaRPr lang="en-GB" sz="2000" dirty="0"/>
          </a:p>
          <a:p>
            <a:pPr marL="0" indent="0" algn="just">
              <a:buNone/>
            </a:pPr>
            <a:endParaRPr lang="en-GB" sz="2000" u="sng" dirty="0"/>
          </a:p>
          <a:p>
            <a:pPr marL="0" indent="0" algn="just">
              <a:buNone/>
            </a:pPr>
            <a:endParaRPr lang="en-GB" sz="2000" dirty="0"/>
          </a:p>
          <a:p>
            <a:pPr marL="0" indent="0" algn="just">
              <a:buNone/>
            </a:pPr>
            <a:endParaRPr lang="en-US" sz="2000" dirty="0"/>
          </a:p>
        </p:txBody>
      </p:sp>
      <p:sp>
        <p:nvSpPr>
          <p:cNvPr id="5" name="Title 4">
            <a:extLst>
              <a:ext uri="{FF2B5EF4-FFF2-40B4-BE49-F238E27FC236}">
                <a16:creationId xmlns:a16="http://schemas.microsoft.com/office/drawing/2014/main" id="{72C764EB-8720-4566-D03A-AB1E1F7CFD32}"/>
              </a:ext>
            </a:extLst>
          </p:cNvPr>
          <p:cNvSpPr>
            <a:spLocks noGrp="1"/>
          </p:cNvSpPr>
          <p:nvPr>
            <p:ph type="title"/>
          </p:nvPr>
        </p:nvSpPr>
        <p:spPr>
          <a:xfrm>
            <a:off x="609600" y="542024"/>
            <a:ext cx="10972800" cy="2454928"/>
          </a:xfrm>
        </p:spPr>
        <p:txBody>
          <a:bodyPr>
            <a:normAutofit/>
          </a:bodyPr>
          <a:lstStyle/>
          <a:p>
            <a:r>
              <a:rPr lang="en-GB" sz="3200" b="1" u="sng" dirty="0"/>
              <a:t>Final thoughts</a:t>
            </a:r>
          </a:p>
        </p:txBody>
      </p:sp>
      <p:pic>
        <p:nvPicPr>
          <p:cNvPr id="2" name="Picture 1">
            <a:extLst>
              <a:ext uri="{FF2B5EF4-FFF2-40B4-BE49-F238E27FC236}">
                <a16:creationId xmlns:a16="http://schemas.microsoft.com/office/drawing/2014/main" id="{E5022935-6D10-DEE6-F3D5-2A477B57ECDA}"/>
              </a:ext>
            </a:extLst>
          </p:cNvPr>
          <p:cNvPicPr>
            <a:picLocks noChangeAspect="1"/>
          </p:cNvPicPr>
          <p:nvPr/>
        </p:nvPicPr>
        <p:blipFill>
          <a:blip r:embed="rId2"/>
          <a:stretch>
            <a:fillRect/>
          </a:stretch>
        </p:blipFill>
        <p:spPr>
          <a:xfrm>
            <a:off x="9552384" y="188640"/>
            <a:ext cx="2462997" cy="469433"/>
          </a:xfrm>
          <a:prstGeom prst="rect">
            <a:avLst/>
          </a:prstGeom>
        </p:spPr>
      </p:pic>
    </p:spTree>
    <p:extLst>
      <p:ext uri="{BB962C8B-B14F-4D97-AF65-F5344CB8AC3E}">
        <p14:creationId xmlns:p14="http://schemas.microsoft.com/office/powerpoint/2010/main" val="39684087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OSC_backppt_temp"/>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8" name="Text Box 7">
            <a:extLst>
              <a:ext uri="{FF2B5EF4-FFF2-40B4-BE49-F238E27FC236}">
                <a16:creationId xmlns:a16="http://schemas.microsoft.com/office/drawing/2014/main" id="{68F2516F-B086-B93F-D0C7-D18892650D41}"/>
              </a:ext>
            </a:extLst>
          </p:cNvPr>
          <p:cNvSpPr txBox="1">
            <a:spLocks noChangeArrowheads="1"/>
          </p:cNvSpPr>
          <p:nvPr/>
        </p:nvSpPr>
        <p:spPr bwMode="auto">
          <a:xfrm>
            <a:off x="2336006" y="764704"/>
            <a:ext cx="7519988" cy="803297"/>
          </a:xfrm>
          <a:prstGeom prst="rect">
            <a:avLst/>
          </a:prstGeom>
          <a:noFill/>
          <a:ln w="9525">
            <a:noFill/>
            <a:miter lim="800000"/>
            <a:headEnd/>
            <a:tailEnd/>
          </a:ln>
        </p:spPr>
        <p:txBody>
          <a:bodyPr lIns="0" tIns="0" rIns="0" bIns="0">
            <a:spAutoFit/>
          </a:bodyPr>
          <a:lstStyle/>
          <a:p>
            <a:pPr algn="ctr">
              <a:lnSpc>
                <a:spcPct val="80000"/>
              </a:lnSpc>
              <a:spcBef>
                <a:spcPct val="50000"/>
              </a:spcBef>
            </a:pPr>
            <a:r>
              <a:rPr lang="en-US" sz="3600" b="1" dirty="0">
                <a:solidFill>
                  <a:schemeClr val="bg1"/>
                </a:solidFill>
              </a:rPr>
              <a:t>Thank you</a:t>
            </a:r>
          </a:p>
          <a:p>
            <a:pPr algn="ctr">
              <a:lnSpc>
                <a:spcPct val="80000"/>
              </a:lnSpc>
              <a:spcBef>
                <a:spcPct val="50000"/>
              </a:spcBef>
            </a:pPr>
            <a:endParaRPr lang="en-US" b="1" dirty="0">
              <a:solidFill>
                <a:schemeClr val="bg1"/>
              </a:solidFill>
              <a:latin typeface="H Avenir Heavy" pitchFamily="48" charset="0"/>
            </a:endParaRPr>
          </a:p>
        </p:txBody>
      </p:sp>
      <p:sp>
        <p:nvSpPr>
          <p:cNvPr id="9" name="Text Box 6">
            <a:extLst>
              <a:ext uri="{FF2B5EF4-FFF2-40B4-BE49-F238E27FC236}">
                <a16:creationId xmlns:a16="http://schemas.microsoft.com/office/drawing/2014/main" id="{0CD54829-228E-876A-1795-F85FAFD3C822}"/>
              </a:ext>
            </a:extLst>
          </p:cNvPr>
          <p:cNvSpPr txBox="1">
            <a:spLocks noChangeArrowheads="1"/>
          </p:cNvSpPr>
          <p:nvPr/>
        </p:nvSpPr>
        <p:spPr bwMode="auto">
          <a:xfrm>
            <a:off x="919730" y="1484784"/>
            <a:ext cx="6705600" cy="4622804"/>
          </a:xfrm>
          <a:prstGeom prst="rect">
            <a:avLst/>
          </a:prstGeom>
          <a:noFill/>
          <a:ln w="9525">
            <a:noFill/>
            <a:miter lim="800000"/>
            <a:headEnd/>
            <a:tailEnd/>
          </a:ln>
        </p:spPr>
        <p:txBody>
          <a:bodyPr wrap="square" lIns="0" tIns="0" rIns="0" bIns="0">
            <a:spAutoFit/>
          </a:bodyPr>
          <a:lstStyle/>
          <a:p>
            <a:pPr>
              <a:lnSpc>
                <a:spcPct val="90000"/>
              </a:lnSpc>
              <a:spcBef>
                <a:spcPct val="20000"/>
              </a:spcBef>
              <a:tabLst>
                <a:tab pos="195263" algn="l"/>
              </a:tabLst>
            </a:pPr>
            <a:r>
              <a:rPr lang="en-US" sz="2800" b="1" dirty="0">
                <a:solidFill>
                  <a:schemeClr val="bg1"/>
                </a:solidFill>
              </a:rPr>
              <a:t>Contact</a:t>
            </a:r>
          </a:p>
          <a:p>
            <a:pPr>
              <a:lnSpc>
                <a:spcPct val="90000"/>
              </a:lnSpc>
              <a:spcBef>
                <a:spcPct val="20000"/>
              </a:spcBef>
              <a:tabLst>
                <a:tab pos="195263" algn="l"/>
              </a:tabLst>
            </a:pPr>
            <a:endParaRPr lang="en-US" sz="1600" dirty="0">
              <a:solidFill>
                <a:schemeClr val="bg1"/>
              </a:solidFill>
            </a:endParaRPr>
          </a:p>
          <a:p>
            <a:pPr>
              <a:lnSpc>
                <a:spcPct val="90000"/>
              </a:lnSpc>
              <a:spcBef>
                <a:spcPct val="20000"/>
              </a:spcBef>
              <a:tabLst>
                <a:tab pos="195263" algn="l"/>
              </a:tabLst>
            </a:pPr>
            <a:r>
              <a:rPr lang="en-US" sz="1600" b="1" dirty="0">
                <a:solidFill>
                  <a:schemeClr val="bg1"/>
                </a:solidFill>
              </a:rPr>
              <a:t>London</a:t>
            </a:r>
          </a:p>
          <a:p>
            <a:pPr>
              <a:lnSpc>
                <a:spcPct val="90000"/>
              </a:lnSpc>
              <a:tabLst>
                <a:tab pos="195263" algn="l"/>
              </a:tabLst>
            </a:pPr>
            <a:r>
              <a:rPr lang="en-US" sz="1600" dirty="0">
                <a:solidFill>
                  <a:schemeClr val="bg1"/>
                </a:solidFill>
              </a:rPr>
              <a:t>10 - 11 Bedford Row</a:t>
            </a:r>
          </a:p>
          <a:p>
            <a:pPr>
              <a:lnSpc>
                <a:spcPct val="90000"/>
              </a:lnSpc>
              <a:tabLst>
                <a:tab pos="195263" algn="l"/>
              </a:tabLst>
            </a:pPr>
            <a:r>
              <a:rPr lang="en-US" sz="1600" dirty="0">
                <a:solidFill>
                  <a:schemeClr val="bg1"/>
                </a:solidFill>
              </a:rPr>
              <a:t>London  WC1R 4BU</a:t>
            </a:r>
          </a:p>
          <a:p>
            <a:pPr>
              <a:lnSpc>
                <a:spcPct val="90000"/>
              </a:lnSpc>
              <a:tabLst>
                <a:tab pos="195263" algn="l"/>
              </a:tabLst>
            </a:pPr>
            <a:r>
              <a:rPr lang="en-US" sz="1600" dirty="0">
                <a:solidFill>
                  <a:schemeClr val="bg1"/>
                </a:solidFill>
              </a:rPr>
              <a:t>DX 1046 London / Chancery Lane</a:t>
            </a:r>
          </a:p>
          <a:p>
            <a:pPr>
              <a:lnSpc>
                <a:spcPct val="30000"/>
              </a:lnSpc>
              <a:tabLst>
                <a:tab pos="195263" algn="l"/>
              </a:tabLst>
            </a:pPr>
            <a:endParaRPr lang="en-US" sz="1600" dirty="0">
              <a:solidFill>
                <a:schemeClr val="bg1"/>
              </a:solidFill>
            </a:endParaRPr>
          </a:p>
          <a:p>
            <a:pPr>
              <a:lnSpc>
                <a:spcPct val="90000"/>
              </a:lnSpc>
              <a:tabLst>
                <a:tab pos="195263" algn="l"/>
              </a:tabLst>
            </a:pPr>
            <a:r>
              <a:rPr lang="en-US" sz="1600" dirty="0">
                <a:solidFill>
                  <a:schemeClr val="bg1"/>
                </a:solidFill>
              </a:rPr>
              <a:t>T	020 7269 0300    </a:t>
            </a:r>
          </a:p>
          <a:p>
            <a:pPr>
              <a:lnSpc>
                <a:spcPct val="90000"/>
              </a:lnSpc>
              <a:tabLst>
                <a:tab pos="195263" algn="l"/>
              </a:tabLst>
            </a:pPr>
            <a:endParaRPr lang="en-US" sz="1600" dirty="0">
              <a:solidFill>
                <a:schemeClr val="bg1"/>
              </a:solidFill>
            </a:endParaRPr>
          </a:p>
          <a:p>
            <a:pPr>
              <a:lnSpc>
                <a:spcPct val="90000"/>
              </a:lnSpc>
              <a:tabLst>
                <a:tab pos="195263" algn="l"/>
              </a:tabLst>
            </a:pPr>
            <a:endParaRPr lang="en-US" sz="1600" dirty="0">
              <a:solidFill>
                <a:schemeClr val="bg1"/>
              </a:solidFill>
            </a:endParaRPr>
          </a:p>
          <a:p>
            <a:pPr>
              <a:lnSpc>
                <a:spcPct val="90000"/>
              </a:lnSpc>
              <a:tabLst>
                <a:tab pos="195263" algn="l"/>
              </a:tabLst>
            </a:pPr>
            <a:r>
              <a:rPr lang="en-US" sz="1600" b="1" dirty="0">
                <a:solidFill>
                  <a:schemeClr val="bg1"/>
                </a:solidFill>
              </a:rPr>
              <a:t>Bristol</a:t>
            </a:r>
          </a:p>
          <a:p>
            <a:pPr>
              <a:lnSpc>
                <a:spcPct val="90000"/>
              </a:lnSpc>
              <a:tabLst>
                <a:tab pos="195263" algn="l"/>
              </a:tabLst>
            </a:pPr>
            <a:r>
              <a:rPr lang="en-GB" sz="1600" dirty="0">
                <a:solidFill>
                  <a:schemeClr val="bg1"/>
                </a:solidFill>
              </a:rPr>
              <a:t>5</a:t>
            </a:r>
            <a:r>
              <a:rPr lang="en-GB" sz="1600" baseline="30000" dirty="0">
                <a:solidFill>
                  <a:schemeClr val="bg1"/>
                </a:solidFill>
              </a:rPr>
              <a:t>th</a:t>
            </a:r>
            <a:r>
              <a:rPr lang="en-GB" sz="1600" dirty="0">
                <a:solidFill>
                  <a:schemeClr val="bg1"/>
                </a:solidFill>
              </a:rPr>
              <a:t> Floor</a:t>
            </a:r>
          </a:p>
          <a:p>
            <a:pPr>
              <a:lnSpc>
                <a:spcPct val="90000"/>
              </a:lnSpc>
              <a:tabLst>
                <a:tab pos="195263" algn="l"/>
              </a:tabLst>
            </a:pPr>
            <a:r>
              <a:rPr lang="en-GB" sz="1600" dirty="0">
                <a:solidFill>
                  <a:schemeClr val="bg1"/>
                </a:solidFill>
              </a:rPr>
              <a:t>One Temple Quay</a:t>
            </a:r>
          </a:p>
          <a:p>
            <a:pPr>
              <a:lnSpc>
                <a:spcPct val="90000"/>
              </a:lnSpc>
              <a:tabLst>
                <a:tab pos="195263" algn="l"/>
              </a:tabLst>
            </a:pPr>
            <a:r>
              <a:rPr lang="en-US" sz="1600" dirty="0">
                <a:solidFill>
                  <a:schemeClr val="bg1"/>
                </a:solidFill>
              </a:rPr>
              <a:t>Temple Back East</a:t>
            </a:r>
          </a:p>
          <a:p>
            <a:pPr>
              <a:lnSpc>
                <a:spcPct val="30000"/>
              </a:lnSpc>
              <a:tabLst>
                <a:tab pos="195263" algn="l"/>
              </a:tabLst>
            </a:pPr>
            <a:endParaRPr lang="en-US" sz="1600" dirty="0">
              <a:solidFill>
                <a:schemeClr val="bg1"/>
              </a:solidFill>
            </a:endParaRPr>
          </a:p>
          <a:p>
            <a:pPr>
              <a:lnSpc>
                <a:spcPct val="90000"/>
              </a:lnSpc>
              <a:tabLst>
                <a:tab pos="195263" algn="l"/>
              </a:tabLst>
            </a:pPr>
            <a:r>
              <a:rPr lang="en-US" sz="1600" dirty="0">
                <a:solidFill>
                  <a:schemeClr val="bg1"/>
                </a:solidFill>
              </a:rPr>
              <a:t>Bristol BS1 6DZ</a:t>
            </a:r>
          </a:p>
          <a:p>
            <a:pPr>
              <a:lnSpc>
                <a:spcPct val="90000"/>
              </a:lnSpc>
              <a:tabLst>
                <a:tab pos="195263" algn="l"/>
              </a:tabLst>
            </a:pPr>
            <a:endParaRPr lang="en-US" sz="1600" dirty="0">
              <a:solidFill>
                <a:schemeClr val="bg1"/>
              </a:solidFill>
            </a:endParaRPr>
          </a:p>
          <a:p>
            <a:pPr>
              <a:lnSpc>
                <a:spcPct val="90000"/>
              </a:lnSpc>
              <a:tabLst>
                <a:tab pos="195263" algn="l"/>
              </a:tabLst>
            </a:pPr>
            <a:r>
              <a:rPr lang="en-US" sz="1600" dirty="0">
                <a:solidFill>
                  <a:schemeClr val="bg1"/>
                </a:solidFill>
              </a:rPr>
              <a:t>E	 clerks@oldsquare.co.uk    </a:t>
            </a:r>
          </a:p>
          <a:p>
            <a:pPr>
              <a:lnSpc>
                <a:spcPct val="90000"/>
              </a:lnSpc>
              <a:tabLst>
                <a:tab pos="195263" algn="l"/>
              </a:tabLst>
            </a:pPr>
            <a:r>
              <a:rPr lang="en-US" sz="1600" dirty="0">
                <a:solidFill>
                  <a:schemeClr val="bg1"/>
                </a:solidFill>
              </a:rPr>
              <a:t>W	 oldsquare.co.uk </a:t>
            </a:r>
          </a:p>
          <a:p>
            <a:pPr>
              <a:lnSpc>
                <a:spcPct val="90000"/>
              </a:lnSpc>
              <a:tabLst>
                <a:tab pos="195263" algn="l"/>
              </a:tabLst>
            </a:pPr>
            <a:r>
              <a:rPr lang="en-US" sz="1600" dirty="0">
                <a:solidFill>
                  <a:schemeClr val="bg1"/>
                </a:solidFill>
              </a:rPr>
              <a:t>     Old Square Chambers</a:t>
            </a:r>
          </a:p>
          <a:p>
            <a:pPr>
              <a:lnSpc>
                <a:spcPct val="90000"/>
              </a:lnSpc>
              <a:tabLst>
                <a:tab pos="195263" algn="l"/>
              </a:tabLst>
            </a:pPr>
            <a:r>
              <a:rPr lang="en-US" sz="1600" dirty="0">
                <a:solidFill>
                  <a:schemeClr val="bg1"/>
                </a:solidFill>
              </a:rPr>
              <a:t>     @oldsquarechambers.bsky.social</a:t>
            </a:r>
            <a:endParaRPr lang="en-US" sz="1600" dirty="0"/>
          </a:p>
        </p:txBody>
      </p:sp>
      <p:pic>
        <p:nvPicPr>
          <p:cNvPr id="10" name="Picture 2" descr="Bluesky logo White Icons – Free Download SVG, PNG, GIF">
            <a:extLst>
              <a:ext uri="{FF2B5EF4-FFF2-40B4-BE49-F238E27FC236}">
                <a16:creationId xmlns:a16="http://schemas.microsoft.com/office/drawing/2014/main" id="{044A6862-0E37-DC4B-B4C4-971A7CF8F6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424" y="5855994"/>
            <a:ext cx="179586" cy="1795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5F152E1-7925-CFE0-53F5-67D5BA34220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74986" y="5603532"/>
            <a:ext cx="252462" cy="252462"/>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ands holding each other's wrists and interlinked to form a circle">
            <a:extLst>
              <a:ext uri="{FF2B5EF4-FFF2-40B4-BE49-F238E27FC236}">
                <a16:creationId xmlns:a16="http://schemas.microsoft.com/office/drawing/2014/main" id="{2625EAED-0650-8A83-B38F-1998A39C3A88}"/>
              </a:ext>
            </a:extLst>
          </p:cNvPr>
          <p:cNvPicPr>
            <a:picLocks noChangeAspect="1"/>
          </p:cNvPicPr>
          <p:nvPr/>
        </p:nvPicPr>
        <p:blipFill>
          <a:blip r:embed="rId2"/>
          <a:srcRect l="429" r="3" b="3"/>
          <a:stretch>
            <a:fillRect/>
          </a:stretch>
        </p:blipFill>
        <p:spPr>
          <a:xfrm>
            <a:off x="5184000" y="2171952"/>
            <a:ext cx="7008000" cy="4698000"/>
          </a:xfrm>
          <a:prstGeom prst="rect">
            <a:avLst/>
          </a:prstGeom>
          <a:noFill/>
        </p:spPr>
      </p:pic>
      <p:sp>
        <p:nvSpPr>
          <p:cNvPr id="13" name="Text Placeholder 2">
            <a:extLst>
              <a:ext uri="{FF2B5EF4-FFF2-40B4-BE49-F238E27FC236}">
                <a16:creationId xmlns:a16="http://schemas.microsoft.com/office/drawing/2014/main" id="{AA31861F-B2EA-C9E1-2739-1D39F3F55F89}"/>
              </a:ext>
            </a:extLst>
          </p:cNvPr>
          <p:cNvSpPr>
            <a:spLocks noGrp="1"/>
          </p:cNvSpPr>
          <p:nvPr>
            <p:ph type="body" sz="quarter" idx="14"/>
          </p:nvPr>
        </p:nvSpPr>
        <p:spPr>
          <a:xfrm>
            <a:off x="0" y="1823351"/>
            <a:ext cx="6555600" cy="5046601"/>
          </a:xfrm>
        </p:spPr>
        <p:txBody>
          <a:bodyPr/>
          <a:lstStyle/>
          <a:p>
            <a:endParaRPr lang="en-US"/>
          </a:p>
        </p:txBody>
      </p:sp>
      <p:sp>
        <p:nvSpPr>
          <p:cNvPr id="5" name="Subtitle 4">
            <a:extLst>
              <a:ext uri="{FF2B5EF4-FFF2-40B4-BE49-F238E27FC236}">
                <a16:creationId xmlns:a16="http://schemas.microsoft.com/office/drawing/2014/main" id="{404DC865-0ABD-BCF5-E22F-70100CF35239}"/>
              </a:ext>
            </a:extLst>
          </p:cNvPr>
          <p:cNvSpPr>
            <a:spLocks noGrp="1"/>
          </p:cNvSpPr>
          <p:nvPr>
            <p:ph type="subTitle" idx="1"/>
          </p:nvPr>
        </p:nvSpPr>
        <p:spPr>
          <a:xfrm>
            <a:off x="479425" y="5688000"/>
            <a:ext cx="4536127" cy="693750"/>
          </a:xfrm>
        </p:spPr>
        <p:txBody>
          <a:bodyPr>
            <a:normAutofit/>
          </a:bodyPr>
          <a:lstStyle/>
          <a:p>
            <a:r>
              <a:rPr lang="en-US" dirty="0"/>
              <a:t>22 January 2026</a:t>
            </a:r>
          </a:p>
        </p:txBody>
      </p:sp>
      <p:sp>
        <p:nvSpPr>
          <p:cNvPr id="4" name="Title 3">
            <a:extLst>
              <a:ext uri="{FF2B5EF4-FFF2-40B4-BE49-F238E27FC236}">
                <a16:creationId xmlns:a16="http://schemas.microsoft.com/office/drawing/2014/main" id="{F95E6F41-95F5-6205-711A-74650C388196}"/>
              </a:ext>
            </a:extLst>
          </p:cNvPr>
          <p:cNvSpPr>
            <a:spLocks noGrp="1"/>
          </p:cNvSpPr>
          <p:nvPr>
            <p:ph type="title"/>
          </p:nvPr>
        </p:nvSpPr>
        <p:spPr>
          <a:xfrm>
            <a:off x="479425" y="3428999"/>
            <a:ext cx="4536127" cy="1980000"/>
          </a:xfrm>
        </p:spPr>
        <p:txBody>
          <a:bodyPr anchor="b">
            <a:normAutofit/>
          </a:bodyPr>
          <a:lstStyle/>
          <a:p>
            <a:r>
              <a:rPr lang="en-US"/>
              <a:t>Our Professional Values </a:t>
            </a:r>
            <a:br>
              <a:rPr lang="en-US"/>
            </a:br>
            <a:r>
              <a:rPr lang="en-US"/>
              <a:t>and </a:t>
            </a:r>
            <a:r>
              <a:rPr lang="en-US" err="1"/>
              <a:t>Behaviours</a:t>
            </a:r>
            <a:endParaRPr lang="en-US"/>
          </a:p>
        </p:txBody>
      </p:sp>
    </p:spTree>
    <p:extLst>
      <p:ext uri="{BB962C8B-B14F-4D97-AF65-F5344CB8AC3E}">
        <p14:creationId xmlns:p14="http://schemas.microsoft.com/office/powerpoint/2010/main" val="12677005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435B-DD6D-3E5B-05E8-52CD60124C73}"/>
              </a:ext>
            </a:extLst>
          </p:cNvPr>
          <p:cNvSpPr>
            <a:spLocks noGrp="1"/>
          </p:cNvSpPr>
          <p:nvPr>
            <p:ph type="title"/>
          </p:nvPr>
        </p:nvSpPr>
        <p:spPr>
          <a:xfrm>
            <a:off x="479425" y="365126"/>
            <a:ext cx="11233150" cy="1067890"/>
          </a:xfrm>
        </p:spPr>
        <p:txBody>
          <a:bodyPr vert="horz" lIns="0" tIns="0" rIns="0" bIns="0" rtlCol="0" anchor="t" anchorCtr="0">
            <a:normAutofit/>
          </a:bodyPr>
          <a:lstStyle/>
          <a:p>
            <a:r>
              <a:rPr lang="en-US" kern="1200">
                <a:latin typeface="+mj-lt"/>
                <a:ea typeface="+mj-ea"/>
                <a:cs typeface="+mj-cs"/>
              </a:rPr>
              <a:t>Objectives</a:t>
            </a:r>
          </a:p>
        </p:txBody>
      </p:sp>
      <p:pic>
        <p:nvPicPr>
          <p:cNvPr id="11" name="Picture Placeholder 10" descr="A person standing in front of a group of people sitting around a table&#10;&#10;AI-generated content may be incorrect.">
            <a:extLst>
              <a:ext uri="{FF2B5EF4-FFF2-40B4-BE49-F238E27FC236}">
                <a16:creationId xmlns:a16="http://schemas.microsoft.com/office/drawing/2014/main" id="{64504243-7FE8-3013-ED5F-7B6840FFDBEC}"/>
              </a:ext>
            </a:extLst>
          </p:cNvPr>
          <p:cNvPicPr>
            <a:picLocks noGrp="1" noChangeAspect="1"/>
          </p:cNvPicPr>
          <p:nvPr>
            <p:ph idx="1"/>
          </p:nvPr>
        </p:nvPicPr>
        <p:blipFill>
          <a:blip r:embed="rId2"/>
          <a:srcRect r="2" b="16593"/>
          <a:stretch>
            <a:fillRect/>
          </a:stretch>
        </p:blipFill>
        <p:spPr>
          <a:xfrm>
            <a:off x="479424" y="1268412"/>
            <a:ext cx="5472113" cy="4321175"/>
          </a:xfrm>
          <a:prstGeom prst="rect">
            <a:avLst/>
          </a:prstGeom>
          <a:noFill/>
        </p:spPr>
      </p:pic>
      <p:sp>
        <p:nvSpPr>
          <p:cNvPr id="6" name="Slide Number Placeholder 5">
            <a:extLst>
              <a:ext uri="{FF2B5EF4-FFF2-40B4-BE49-F238E27FC236}">
                <a16:creationId xmlns:a16="http://schemas.microsoft.com/office/drawing/2014/main" id="{A09F486C-4E49-F91A-DF14-3B71FB305815}"/>
              </a:ext>
            </a:extLst>
          </p:cNvPr>
          <p:cNvSpPr>
            <a:spLocks noGrp="1"/>
          </p:cNvSpPr>
          <p:nvPr>
            <p:ph type="sldNum" sz="quarter" idx="12"/>
          </p:nvPr>
        </p:nvSpPr>
        <p:spPr>
          <a:xfrm>
            <a:off x="479425" y="6382792"/>
            <a:ext cx="429618" cy="365125"/>
          </a:xfrm>
        </p:spPr>
        <p:txBody>
          <a:bodyPr vert="horz" lIns="0" tIns="0" rIns="0" bIns="0" rtlCol="0" anchor="t" anchorCtr="0">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6A7597F-D7BB-493D-B14C-01FC04177727}" type="slidenum">
              <a:rPr kumimoji="0" lang="en-US" sz="12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Georgia"/>
              <a:ea typeface="+mn-ea"/>
              <a:cs typeface="+mn-cs"/>
            </a:endParaRPr>
          </a:p>
        </p:txBody>
      </p:sp>
      <p:sp>
        <p:nvSpPr>
          <p:cNvPr id="7" name="Content Placeholder 1">
            <a:extLst>
              <a:ext uri="{FF2B5EF4-FFF2-40B4-BE49-F238E27FC236}">
                <a16:creationId xmlns:a16="http://schemas.microsoft.com/office/drawing/2014/main" id="{08152867-6BE0-B754-066F-4D9FEDEF13B6}"/>
              </a:ext>
            </a:extLst>
          </p:cNvPr>
          <p:cNvSpPr txBox="1">
            <a:spLocks/>
          </p:cNvSpPr>
          <p:nvPr/>
        </p:nvSpPr>
        <p:spPr>
          <a:xfrm>
            <a:off x="6240464" y="1700212"/>
            <a:ext cx="5472113" cy="4321175"/>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500"/>
              </a:spcBef>
              <a:spcAft>
                <a:spcPts val="1800"/>
              </a:spcAft>
              <a:buFont typeface="Arial" panose="020B0604020202020204" pitchFamily="34" charset="0"/>
              <a:buNone/>
              <a:defRPr sz="2100" kern="1200">
                <a:solidFill>
                  <a:schemeClr val="tx1"/>
                </a:solidFill>
                <a:latin typeface="+mj-lt"/>
                <a:ea typeface="+mn-ea"/>
                <a:cs typeface="+mn-cs"/>
              </a:defRPr>
            </a:lvl2pPr>
            <a:lvl3pPr marL="179388" indent="-179388" algn="l" defTabSz="914400" rtl="0" eaLnBrk="1" latinLnBrk="0" hangingPunct="1">
              <a:lnSpc>
                <a:spcPct val="100000"/>
              </a:lnSpc>
              <a:spcBef>
                <a:spcPts val="0"/>
              </a:spcBef>
              <a:spcAft>
                <a:spcPts val="1200"/>
              </a:spcAft>
              <a:buFont typeface="Arial" panose="020B0604020202020204" pitchFamily="34" charset="0"/>
              <a:buChar char="•"/>
              <a:defRPr sz="1200" kern="1200">
                <a:solidFill>
                  <a:schemeClr val="tx1"/>
                </a:solidFill>
                <a:latin typeface="+mn-lt"/>
                <a:ea typeface="+mn-ea"/>
                <a:cs typeface="+mn-cs"/>
              </a:defRPr>
            </a:lvl3pPr>
            <a:lvl4pPr marL="177800" indent="-1778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4pPr>
            <a:lvl5pPr marL="538163" indent="-179388"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5pPr>
            <a:lvl6pPr marL="717550" indent="-180975"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6pPr>
            <a:lvl7pPr marL="895350" indent="-1778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7pPr>
            <a:lvl8pPr marL="1076325" indent="-180975"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8pPr>
            <a:lvl9pPr marL="1254125" indent="-1778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Georgia"/>
                <a:ea typeface="+mn-ea"/>
                <a:cs typeface="+mn-cs"/>
              </a:rPr>
              <a:t>A shared understanding of our core professional values</a:t>
            </a:r>
          </a:p>
          <a:p>
            <a:pPr marL="285750" marR="0" lvl="0" indent="-28575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Georgia"/>
                <a:ea typeface="+mn-ea"/>
                <a:cs typeface="+mn-cs"/>
              </a:rPr>
              <a:t>Clear expectations of </a:t>
            </a:r>
            <a:r>
              <a:rPr kumimoji="0" lang="en-US" sz="1600" b="0" i="0" u="none" strike="noStrike" kern="1200" cap="none" spc="0" normalizeH="0" baseline="0" noProof="0" dirty="0" err="1">
                <a:ln>
                  <a:noFill/>
                </a:ln>
                <a:solidFill>
                  <a:prstClr val="black"/>
                </a:solidFill>
                <a:effectLst/>
                <a:uLnTx/>
                <a:uFillTx/>
                <a:latin typeface="Georgia"/>
                <a:ea typeface="+mn-ea"/>
                <a:cs typeface="+mn-cs"/>
              </a:rPr>
              <a:t>behaviours</a:t>
            </a:r>
            <a:r>
              <a:rPr kumimoji="0" lang="en-US" sz="1600" b="0" i="0" u="none" strike="noStrike" kern="1200" cap="none" spc="0" normalizeH="0" baseline="0" noProof="0" dirty="0">
                <a:ln>
                  <a:noFill/>
                </a:ln>
                <a:solidFill>
                  <a:prstClr val="black"/>
                </a:solidFill>
                <a:effectLst/>
                <a:uLnTx/>
                <a:uFillTx/>
                <a:latin typeface="Georgia"/>
                <a:ea typeface="+mn-ea"/>
                <a:cs typeface="+mn-cs"/>
              </a:rPr>
              <a:t> colleagues can rely on </a:t>
            </a:r>
          </a:p>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endParaRPr kumimoji="0" lang="en-US" sz="1600" b="0" i="1"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black"/>
                </a:solidFill>
                <a:effectLst/>
                <a:uLnTx/>
                <a:uFillTx/>
                <a:latin typeface="Georgia"/>
                <a:ea typeface="+mn-ea"/>
                <a:cs typeface="+mn-cs"/>
              </a:rPr>
              <a:t>Technical excellence sets the standard but it is our shared values, our character and how we live them every day that defines who we are – a team I am incredibly proud to lead. That is what makes us “Tees”.</a:t>
            </a:r>
          </a:p>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353102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65126"/>
            <a:ext cx="11233150" cy="1067890"/>
          </a:xfrm>
        </p:spPr>
        <p:txBody>
          <a:bodyPr anchor="t">
            <a:normAutofit/>
          </a:bodyPr>
          <a:lstStyle/>
          <a:p>
            <a:r>
              <a:rPr lang="en-GB" dirty="0"/>
              <a:t>Capacity Across the Department</a:t>
            </a:r>
            <a:endParaRPr dirty="0"/>
          </a:p>
        </p:txBody>
      </p:sp>
      <p:sp>
        <p:nvSpPr>
          <p:cNvPr id="11" name="Slide Number Placeholder 4">
            <a:extLst>
              <a:ext uri="{FF2B5EF4-FFF2-40B4-BE49-F238E27FC236}">
                <a16:creationId xmlns:a16="http://schemas.microsoft.com/office/drawing/2014/main" id="{C5D13919-B37D-FB0D-9079-8AE035551D8A}"/>
              </a:ext>
            </a:extLst>
          </p:cNvPr>
          <p:cNvSpPr>
            <a:spLocks noGrp="1"/>
          </p:cNvSpPr>
          <p:nvPr>
            <p:ph type="sldNum" sz="quarter" idx="12"/>
          </p:nvPr>
        </p:nvSpPr>
        <p:spPr>
          <a:xfrm>
            <a:off x="479425" y="6382792"/>
            <a:ext cx="429618"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6A7597F-D7BB-493D-B14C-01FC04177727}" type="slidenum">
              <a:rPr kumimoji="0" lang="en-US" sz="12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Georgia"/>
              <a:ea typeface="+mn-ea"/>
              <a:cs typeface="+mn-cs"/>
            </a:endParaRPr>
          </a:p>
        </p:txBody>
      </p:sp>
      <p:graphicFrame>
        <p:nvGraphicFramePr>
          <p:cNvPr id="5" name="Content Placeholder 2">
            <a:extLst>
              <a:ext uri="{FF2B5EF4-FFF2-40B4-BE49-F238E27FC236}">
                <a16:creationId xmlns:a16="http://schemas.microsoft.com/office/drawing/2014/main" id="{610F7799-1AD6-6CD0-7E46-C376BB33EF4A}"/>
              </a:ext>
            </a:extLst>
          </p:cNvPr>
          <p:cNvGraphicFramePr>
            <a:graphicFrameLocks noGrp="1"/>
          </p:cNvGraphicFramePr>
          <p:nvPr>
            <p:ph idx="1"/>
          </p:nvPr>
        </p:nvGraphicFramePr>
        <p:xfrm>
          <a:off x="479425" y="1700213"/>
          <a:ext cx="11233149"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1B59CF-B05B-E2E5-E3E9-64FF815AA87D}"/>
              </a:ext>
            </a:extLst>
          </p:cNvPr>
          <p:cNvSpPr>
            <a:spLocks noGrp="1"/>
          </p:cNvSpPr>
          <p:nvPr>
            <p:ph type="title"/>
          </p:nvPr>
        </p:nvSpPr>
        <p:spPr>
          <a:xfrm>
            <a:off x="479425" y="365126"/>
            <a:ext cx="11233150" cy="1067890"/>
          </a:xfrm>
        </p:spPr>
        <p:txBody>
          <a:bodyPr anchor="t">
            <a:normAutofit/>
          </a:bodyPr>
          <a:lstStyle/>
          <a:p>
            <a:r>
              <a:rPr lang="en-GB" dirty="0"/>
              <a:t>Our Ecosystem</a:t>
            </a:r>
          </a:p>
        </p:txBody>
      </p:sp>
      <p:sp>
        <p:nvSpPr>
          <p:cNvPr id="2" name="Content Placeholder 1">
            <a:extLst>
              <a:ext uri="{FF2B5EF4-FFF2-40B4-BE49-F238E27FC236}">
                <a16:creationId xmlns:a16="http://schemas.microsoft.com/office/drawing/2014/main" id="{480D50DF-B0E5-D0E0-0F1E-D54444F613A6}"/>
              </a:ext>
            </a:extLst>
          </p:cNvPr>
          <p:cNvSpPr>
            <a:spLocks noGrp="1"/>
          </p:cNvSpPr>
          <p:nvPr>
            <p:ph idx="1"/>
          </p:nvPr>
        </p:nvSpPr>
        <p:spPr>
          <a:xfrm>
            <a:off x="479425" y="1700213"/>
            <a:ext cx="5472113" cy="4321175"/>
          </a:xfrm>
        </p:spPr>
        <p:txBody>
          <a:bodyPr>
            <a:normAutofit fontScale="85000" lnSpcReduction="20000"/>
          </a:bodyPr>
          <a:lstStyle/>
          <a:p>
            <a:pPr marL="285750" indent="-285750">
              <a:spcAft>
                <a:spcPts val="1200"/>
              </a:spcAft>
              <a:buFont typeface="Arial" panose="020B0604020202020204" pitchFamily="34" charset="0"/>
              <a:buChar char="•"/>
            </a:pPr>
            <a:r>
              <a:rPr lang="en-GB" dirty="0"/>
              <a:t>Professional obligations</a:t>
            </a:r>
          </a:p>
          <a:p>
            <a:pPr marL="285750" indent="-285750">
              <a:spcAft>
                <a:spcPts val="1200"/>
              </a:spcAft>
              <a:buFont typeface="Arial" panose="020B0604020202020204" pitchFamily="34" charset="0"/>
              <a:buChar char="•"/>
            </a:pPr>
            <a:r>
              <a:rPr lang="en-GB" dirty="0"/>
              <a:t>Business imperatives</a:t>
            </a:r>
          </a:p>
          <a:p>
            <a:pPr marL="285750" indent="-285750">
              <a:spcAft>
                <a:spcPts val="1200"/>
              </a:spcAft>
              <a:buFont typeface="Arial" panose="020B0604020202020204" pitchFamily="34" charset="0"/>
              <a:buChar char="•"/>
            </a:pPr>
            <a:r>
              <a:rPr lang="en-GB" dirty="0"/>
              <a:t>Reputational considerations</a:t>
            </a:r>
          </a:p>
          <a:p>
            <a:pPr marL="285750" indent="-285750">
              <a:spcAft>
                <a:spcPts val="1200"/>
              </a:spcAft>
              <a:buFont typeface="Arial" panose="020B0604020202020204" pitchFamily="34" charset="0"/>
              <a:buChar char="•"/>
            </a:pPr>
            <a:r>
              <a:rPr lang="en-GB" dirty="0"/>
              <a:t>Each other</a:t>
            </a:r>
          </a:p>
          <a:p>
            <a:pPr marL="285750" indent="-285750">
              <a:spcAft>
                <a:spcPts val="1200"/>
              </a:spcAft>
              <a:buFont typeface="Arial" panose="020B0604020202020204" pitchFamily="34" charset="0"/>
              <a:buChar char="•"/>
            </a:pPr>
            <a:endParaRPr lang="en-GB" dirty="0"/>
          </a:p>
          <a:p>
            <a:pPr>
              <a:spcAft>
                <a:spcPts val="1200"/>
              </a:spcAft>
            </a:pPr>
            <a:r>
              <a:rPr lang="en-GB" i="1" dirty="0"/>
              <a:t>What are the firm values?  </a:t>
            </a:r>
          </a:p>
          <a:p>
            <a:pPr>
              <a:spcAft>
                <a:spcPts val="1200"/>
              </a:spcAft>
            </a:pPr>
            <a:r>
              <a:rPr lang="en-GB" i="1" dirty="0"/>
              <a:t>What are the Tees rules? </a:t>
            </a:r>
          </a:p>
          <a:p>
            <a:pPr>
              <a:spcAft>
                <a:spcPts val="1200"/>
              </a:spcAft>
            </a:pPr>
            <a:r>
              <a:rPr lang="en-GB" i="1" dirty="0"/>
              <a:t>How does our department contribute to the wider firm?  </a:t>
            </a:r>
          </a:p>
          <a:p>
            <a:pPr>
              <a:spcAft>
                <a:spcPts val="1200"/>
              </a:spcAft>
            </a:pPr>
            <a:r>
              <a:rPr lang="en-GB" i="1" dirty="0"/>
              <a:t>What does the firm expect from us? </a:t>
            </a:r>
          </a:p>
          <a:p>
            <a:pPr>
              <a:spcAft>
                <a:spcPts val="1200"/>
              </a:spcAft>
            </a:pPr>
            <a:r>
              <a:rPr lang="en-GB" i="1" dirty="0"/>
              <a:t>What do we expect from each other?</a:t>
            </a:r>
          </a:p>
        </p:txBody>
      </p:sp>
      <p:sp>
        <p:nvSpPr>
          <p:cNvPr id="5" name="Slide Number Placeholder 4">
            <a:extLst>
              <a:ext uri="{FF2B5EF4-FFF2-40B4-BE49-F238E27FC236}">
                <a16:creationId xmlns:a16="http://schemas.microsoft.com/office/drawing/2014/main" id="{2D809C62-B2C7-7A4C-26FF-584FBAE9C139}"/>
              </a:ext>
            </a:extLst>
          </p:cNvPr>
          <p:cNvSpPr>
            <a:spLocks noGrp="1"/>
          </p:cNvSpPr>
          <p:nvPr>
            <p:ph type="sldNum" sz="quarter" idx="12"/>
          </p:nvPr>
        </p:nvSpPr>
        <p:spPr>
          <a:xfrm>
            <a:off x="479425" y="6382792"/>
            <a:ext cx="429618" cy="365125"/>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A74D77B2-59DE-4377-9ACD-79217BB284DE}" type="slidenum">
              <a:rPr kumimoji="0" lang="en-GB" sz="12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Georgia"/>
              <a:ea typeface="+mn-ea"/>
              <a:cs typeface="+mn-cs"/>
            </a:endParaRPr>
          </a:p>
        </p:txBody>
      </p:sp>
      <p:pic>
        <p:nvPicPr>
          <p:cNvPr id="7" name="Picture 6" descr="A colorful diagram with dots and circles&#10;&#10;AI-generated content may be incorrect.">
            <a:extLst>
              <a:ext uri="{FF2B5EF4-FFF2-40B4-BE49-F238E27FC236}">
                <a16:creationId xmlns:a16="http://schemas.microsoft.com/office/drawing/2014/main" id="{01115CDD-CB8B-766D-405D-B1193FBE4A19}"/>
              </a:ext>
            </a:extLst>
          </p:cNvPr>
          <p:cNvPicPr>
            <a:picLocks noChangeAspect="1"/>
          </p:cNvPicPr>
          <p:nvPr/>
        </p:nvPicPr>
        <p:blipFill>
          <a:blip r:embed="rId3"/>
          <a:stretch>
            <a:fillRect/>
          </a:stretch>
        </p:blipFill>
        <p:spPr>
          <a:xfrm>
            <a:off x="6550035" y="1268412"/>
            <a:ext cx="4896515" cy="4321175"/>
          </a:xfrm>
          <a:prstGeom prst="rect">
            <a:avLst/>
          </a:prstGeom>
          <a:noFill/>
        </p:spPr>
      </p:pic>
    </p:spTree>
    <p:extLst>
      <p:ext uri="{BB962C8B-B14F-4D97-AF65-F5344CB8AC3E}">
        <p14:creationId xmlns:p14="http://schemas.microsoft.com/office/powerpoint/2010/main" val="328700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09B8-83BA-661C-9DE3-F95420CD8C16}"/>
              </a:ext>
            </a:extLst>
          </p:cNvPr>
          <p:cNvSpPr>
            <a:spLocks noGrp="1"/>
          </p:cNvSpPr>
          <p:nvPr>
            <p:ph type="title"/>
          </p:nvPr>
        </p:nvSpPr>
        <p:spPr>
          <a:xfrm>
            <a:off x="6240462" y="368300"/>
            <a:ext cx="5472113" cy="1067890"/>
          </a:xfrm>
        </p:spPr>
        <p:txBody>
          <a:bodyPr anchor="t">
            <a:normAutofit/>
          </a:bodyPr>
          <a:lstStyle/>
          <a:p>
            <a:r>
              <a:rPr lang="en-US" dirty="0"/>
              <a:t>Discuss in pairs:</a:t>
            </a:r>
          </a:p>
        </p:txBody>
      </p:sp>
      <p:sp>
        <p:nvSpPr>
          <p:cNvPr id="3" name="Content Placeholder 2">
            <a:extLst>
              <a:ext uri="{FF2B5EF4-FFF2-40B4-BE49-F238E27FC236}">
                <a16:creationId xmlns:a16="http://schemas.microsoft.com/office/drawing/2014/main" id="{338AFA1F-3BE7-D991-F50E-06B6EDD20366}"/>
              </a:ext>
            </a:extLst>
          </p:cNvPr>
          <p:cNvSpPr>
            <a:spLocks noGrp="1"/>
          </p:cNvSpPr>
          <p:nvPr>
            <p:ph idx="1"/>
          </p:nvPr>
        </p:nvSpPr>
        <p:spPr>
          <a:xfrm>
            <a:off x="6240461" y="1700213"/>
            <a:ext cx="5472113" cy="4321175"/>
          </a:xfrm>
        </p:spPr>
        <p:txBody>
          <a:bodyPr>
            <a:normAutofit/>
          </a:bodyPr>
          <a:lstStyle/>
          <a:p>
            <a:pPr marL="342900" indent="-342900">
              <a:spcAft>
                <a:spcPts val="600"/>
              </a:spcAft>
              <a:buFont typeface="Arial" panose="020B0604020202020204" pitchFamily="34" charset="0"/>
              <a:buChar char="•"/>
            </a:pPr>
            <a:r>
              <a:rPr lang="en-GB" sz="1600" dirty="0"/>
              <a:t>“Do professional values and expected behaviours matter?  If so, why?”</a:t>
            </a:r>
          </a:p>
          <a:p>
            <a:pPr marL="342900" indent="-342900">
              <a:spcAft>
                <a:spcPts val="600"/>
              </a:spcAft>
              <a:buFont typeface="Arial" panose="020B0604020202020204" pitchFamily="34" charset="0"/>
              <a:buChar char="•"/>
            </a:pPr>
            <a:endParaRPr lang="en-GB" sz="1600" dirty="0"/>
          </a:p>
          <a:p>
            <a:pPr marL="180000">
              <a:spcAft>
                <a:spcPts val="600"/>
              </a:spcAft>
            </a:pPr>
            <a:r>
              <a:rPr lang="en-GB" sz="1600" b="1" i="1" dirty="0"/>
              <a:t>Shared values and clear behavioural expectations</a:t>
            </a:r>
            <a:r>
              <a:rPr lang="en-GB" sz="1600" i="1" dirty="0"/>
              <a:t> underpin consistent standards of practice, </a:t>
            </a:r>
            <a:r>
              <a:rPr lang="en-GB" sz="1600" b="1" i="1" dirty="0"/>
              <a:t>promote trust and collaboration,</a:t>
            </a:r>
            <a:r>
              <a:rPr lang="en-GB" sz="1600" i="1" dirty="0"/>
              <a:t> reduce risk, and </a:t>
            </a:r>
            <a:r>
              <a:rPr lang="en-GB" sz="1600" b="1" i="1" dirty="0"/>
              <a:t>support colleagues </a:t>
            </a:r>
            <a:r>
              <a:rPr lang="en-GB" sz="1600" i="1" dirty="0"/>
              <a:t>working in a demanding and emotionally challenging environment, ultimately </a:t>
            </a:r>
            <a:r>
              <a:rPr lang="en-GB" sz="1600" b="1" i="1" dirty="0"/>
              <a:t>enabling the team to deliver fair, ethical, and high-quality outcomes for clients and the firm</a:t>
            </a:r>
            <a:r>
              <a:rPr lang="en-GB" sz="1600" i="1" dirty="0"/>
              <a:t>.</a:t>
            </a:r>
          </a:p>
          <a:p>
            <a:pPr marL="342900" indent="-342900">
              <a:spcAft>
                <a:spcPts val="600"/>
              </a:spcAft>
              <a:buFont typeface="Arial" panose="020B0604020202020204" pitchFamily="34" charset="0"/>
              <a:buChar char="•"/>
            </a:pPr>
            <a:endParaRPr lang="en-GB" sz="1600" dirty="0"/>
          </a:p>
          <a:p>
            <a:pPr marL="342900" indent="-342900">
              <a:spcAft>
                <a:spcPts val="600"/>
              </a:spcAft>
              <a:buFont typeface="Arial" panose="020B0604020202020204" pitchFamily="34" charset="0"/>
              <a:buChar char="•"/>
            </a:pPr>
            <a:endParaRPr lang="en-GB" sz="1600" dirty="0"/>
          </a:p>
          <a:p>
            <a:pPr marL="342900" indent="-342900">
              <a:spcAft>
                <a:spcPts val="600"/>
              </a:spcAft>
              <a:buFont typeface="Arial" panose="020B0604020202020204" pitchFamily="34" charset="0"/>
              <a:buChar char="•"/>
            </a:pPr>
            <a:r>
              <a:rPr lang="en-GB" sz="1600" dirty="0"/>
              <a:t>When have we been at our best as a team?</a:t>
            </a:r>
          </a:p>
          <a:p>
            <a:pPr marL="342900" indent="-342900">
              <a:spcAft>
                <a:spcPts val="600"/>
              </a:spcAft>
              <a:buFont typeface="Arial" panose="020B0604020202020204" pitchFamily="34" charset="0"/>
              <a:buChar char="•"/>
            </a:pPr>
            <a:r>
              <a:rPr lang="en-GB" sz="1600" dirty="0"/>
              <a:t>What behaviours were present? </a:t>
            </a:r>
          </a:p>
          <a:p>
            <a:pPr marL="342900" indent="-342900">
              <a:spcAft>
                <a:spcPts val="600"/>
              </a:spcAft>
              <a:buFont typeface="Arial" panose="020B0604020202020204" pitchFamily="34" charset="0"/>
              <a:buChar char="•"/>
            </a:pPr>
            <a:r>
              <a:rPr lang="en-GB" sz="1600" dirty="0"/>
              <a:t>What wasn’t happening at those times?</a:t>
            </a:r>
          </a:p>
          <a:p>
            <a:pPr marL="342900" indent="-342900">
              <a:spcAft>
                <a:spcPts val="600"/>
              </a:spcAft>
              <a:buFont typeface="Arial" panose="020B0604020202020204" pitchFamily="34" charset="0"/>
              <a:buChar char="•"/>
            </a:pPr>
            <a:endParaRPr lang="en-GB" dirty="0"/>
          </a:p>
          <a:p>
            <a:pPr>
              <a:spcAft>
                <a:spcPts val="600"/>
              </a:spcAft>
            </a:pPr>
            <a:endParaRPr lang="en-GB" dirty="0"/>
          </a:p>
          <a:p>
            <a:pPr>
              <a:spcAft>
                <a:spcPts val="600"/>
              </a:spcAft>
            </a:pPr>
            <a:endParaRPr lang="en-US" dirty="0"/>
          </a:p>
        </p:txBody>
      </p:sp>
      <p:sp>
        <p:nvSpPr>
          <p:cNvPr id="5" name="Slide Number Placeholder 4">
            <a:extLst>
              <a:ext uri="{FF2B5EF4-FFF2-40B4-BE49-F238E27FC236}">
                <a16:creationId xmlns:a16="http://schemas.microsoft.com/office/drawing/2014/main" id="{91C48AFF-0874-C751-8B0E-966923A6C0B4}"/>
              </a:ext>
            </a:extLst>
          </p:cNvPr>
          <p:cNvSpPr>
            <a:spLocks noGrp="1"/>
          </p:cNvSpPr>
          <p:nvPr>
            <p:ph type="sldNum" sz="quarter" idx="12"/>
          </p:nvPr>
        </p:nvSpPr>
        <p:spPr>
          <a:xfrm>
            <a:off x="479425" y="6382792"/>
            <a:ext cx="429618" cy="365125"/>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6A7597F-D7BB-493D-B14C-01FC04177727}" type="slidenum">
              <a:rPr kumimoji="0" lang="en-US" sz="12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Georgia"/>
              <a:ea typeface="+mn-ea"/>
              <a:cs typeface="+mn-cs"/>
            </a:endParaRPr>
          </a:p>
        </p:txBody>
      </p:sp>
      <p:pic>
        <p:nvPicPr>
          <p:cNvPr id="14" name="Picture 13" descr="A diagram of a group of people&#10;&#10;AI-generated content may be incorrect.">
            <a:extLst>
              <a:ext uri="{FF2B5EF4-FFF2-40B4-BE49-F238E27FC236}">
                <a16:creationId xmlns:a16="http://schemas.microsoft.com/office/drawing/2014/main" id="{A4F9DF2A-AA17-DFB1-E782-250C030F7FEB}"/>
              </a:ext>
            </a:extLst>
          </p:cNvPr>
          <p:cNvPicPr>
            <a:picLocks noChangeAspect="1"/>
          </p:cNvPicPr>
          <p:nvPr/>
        </p:nvPicPr>
        <p:blipFill>
          <a:blip r:embed="rId3"/>
          <a:stretch>
            <a:fillRect/>
          </a:stretch>
        </p:blipFill>
        <p:spPr>
          <a:xfrm>
            <a:off x="0" y="466412"/>
            <a:ext cx="5951537" cy="5088564"/>
          </a:xfrm>
          <a:prstGeom prst="rect">
            <a:avLst/>
          </a:prstGeom>
          <a:noFill/>
        </p:spPr>
      </p:pic>
    </p:spTree>
    <p:extLst>
      <p:ext uri="{BB962C8B-B14F-4D97-AF65-F5344CB8AC3E}">
        <p14:creationId xmlns:p14="http://schemas.microsoft.com/office/powerpoint/2010/main" val="118915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F8BCB-636C-570B-0C1E-E338DA8597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AD805-F1EF-F870-8EED-5EF181DD471A}"/>
              </a:ext>
            </a:extLst>
          </p:cNvPr>
          <p:cNvSpPr>
            <a:spLocks noGrp="1"/>
          </p:cNvSpPr>
          <p:nvPr>
            <p:ph type="title"/>
          </p:nvPr>
        </p:nvSpPr>
        <p:spPr>
          <a:xfrm>
            <a:off x="479425" y="365126"/>
            <a:ext cx="11233150" cy="1067890"/>
          </a:xfrm>
        </p:spPr>
        <p:txBody>
          <a:bodyPr anchor="t">
            <a:normAutofit/>
          </a:bodyPr>
          <a:lstStyle/>
          <a:p>
            <a:r>
              <a:rPr lang="en-US" dirty="0"/>
              <a:t>Core professional values</a:t>
            </a:r>
          </a:p>
        </p:txBody>
      </p:sp>
      <p:pic>
        <p:nvPicPr>
          <p:cNvPr id="19" name="Picture 18" descr="A diagram of values and behaviour&#10;&#10;AI-generated content may be incorrect.">
            <a:extLst>
              <a:ext uri="{FF2B5EF4-FFF2-40B4-BE49-F238E27FC236}">
                <a16:creationId xmlns:a16="http://schemas.microsoft.com/office/drawing/2014/main" id="{C91C1CDE-395B-6EA1-39BB-5BA1A680B4BA}"/>
              </a:ext>
            </a:extLst>
          </p:cNvPr>
          <p:cNvPicPr>
            <a:picLocks noChangeAspect="1"/>
          </p:cNvPicPr>
          <p:nvPr/>
        </p:nvPicPr>
        <p:blipFill>
          <a:blip r:embed="rId3"/>
          <a:srcRect t="617" r="-2" b="1588"/>
          <a:stretch>
            <a:fillRect/>
          </a:stretch>
        </p:blipFill>
        <p:spPr>
          <a:xfrm>
            <a:off x="6240465" y="899071"/>
            <a:ext cx="5472113" cy="4321175"/>
          </a:xfrm>
          <a:prstGeom prst="rect">
            <a:avLst/>
          </a:prstGeom>
          <a:noFill/>
        </p:spPr>
      </p:pic>
      <p:sp>
        <p:nvSpPr>
          <p:cNvPr id="22" name="TextBox 21">
            <a:extLst>
              <a:ext uri="{FF2B5EF4-FFF2-40B4-BE49-F238E27FC236}">
                <a16:creationId xmlns:a16="http://schemas.microsoft.com/office/drawing/2014/main" id="{9642CB7C-92C7-1DF8-D9A9-C43ACDB0B02D}"/>
              </a:ext>
            </a:extLst>
          </p:cNvPr>
          <p:cNvSpPr txBox="1"/>
          <p:nvPr/>
        </p:nvSpPr>
        <p:spPr>
          <a:xfrm>
            <a:off x="843280" y="5358764"/>
            <a:ext cx="6096000" cy="1200329"/>
          </a:xfrm>
          <a:prstGeom prst="rect">
            <a:avLst/>
          </a:prstGeom>
          <a:noFill/>
        </p:spPr>
        <p:txBody>
          <a:bodyPr wrap="square">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Discuss in pairs:</a:t>
            </a:r>
          </a:p>
          <a:p>
            <a:pPr marL="2857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What are our values?</a:t>
            </a:r>
          </a:p>
          <a:p>
            <a:pPr marL="2857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Which values do we already live really well?</a:t>
            </a:r>
          </a:p>
          <a:p>
            <a:pPr marL="2857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Which ones are hardest?</a:t>
            </a:r>
          </a:p>
        </p:txBody>
      </p:sp>
      <p:pic>
        <p:nvPicPr>
          <p:cNvPr id="26" name="Picture Placeholder 5" descr="A person and person shaking hands&#10;&#10;AI-generated content may be incorrect.">
            <a:extLst>
              <a:ext uri="{FF2B5EF4-FFF2-40B4-BE49-F238E27FC236}">
                <a16:creationId xmlns:a16="http://schemas.microsoft.com/office/drawing/2014/main" id="{E8344722-1B2B-5B2C-5176-9716BF266774}"/>
              </a:ext>
            </a:extLst>
          </p:cNvPr>
          <p:cNvPicPr>
            <a:picLocks noChangeAspect="1"/>
          </p:cNvPicPr>
          <p:nvPr/>
        </p:nvPicPr>
        <p:blipFill>
          <a:blip r:embed="rId4"/>
          <a:srcRect l="774" r="771" b="-3"/>
          <a:stretch>
            <a:fillRect/>
          </a:stretch>
        </p:blipFill>
        <p:spPr>
          <a:xfrm>
            <a:off x="294793" y="1264196"/>
            <a:ext cx="5448592" cy="3652609"/>
          </a:xfrm>
          <a:prstGeom prst="rect">
            <a:avLst/>
          </a:prstGeom>
          <a:noFill/>
        </p:spPr>
      </p:pic>
    </p:spTree>
    <p:extLst>
      <p:ext uri="{BB962C8B-B14F-4D97-AF65-F5344CB8AC3E}">
        <p14:creationId xmlns:p14="http://schemas.microsoft.com/office/powerpoint/2010/main" val="258044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9A42D-4B62-D9ED-027B-54ABF6011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D2EC3-9A0F-EBF4-7EF1-F88419FEEB77}"/>
              </a:ext>
            </a:extLst>
          </p:cNvPr>
          <p:cNvSpPr>
            <a:spLocks noGrp="1"/>
          </p:cNvSpPr>
          <p:nvPr>
            <p:ph type="title"/>
          </p:nvPr>
        </p:nvSpPr>
        <p:spPr>
          <a:xfrm>
            <a:off x="479425" y="365126"/>
            <a:ext cx="11233150" cy="1067890"/>
          </a:xfrm>
        </p:spPr>
        <p:txBody>
          <a:bodyPr anchor="t">
            <a:normAutofit/>
          </a:bodyPr>
          <a:lstStyle/>
          <a:p>
            <a:r>
              <a:rPr lang="en-US" dirty="0"/>
              <a:t>Core professional values</a:t>
            </a:r>
          </a:p>
        </p:txBody>
      </p:sp>
      <p:sp>
        <p:nvSpPr>
          <p:cNvPr id="10" name="Slide Number Placeholder 9">
            <a:extLst>
              <a:ext uri="{FF2B5EF4-FFF2-40B4-BE49-F238E27FC236}">
                <a16:creationId xmlns:a16="http://schemas.microsoft.com/office/drawing/2014/main" id="{16021C37-1BF2-C460-77CD-4D8871529379}"/>
              </a:ext>
            </a:extLst>
          </p:cNvPr>
          <p:cNvSpPr>
            <a:spLocks noGrp="1"/>
          </p:cNvSpPr>
          <p:nvPr>
            <p:ph type="sldNum" sz="quarter" idx="12"/>
          </p:nvPr>
        </p:nvSpPr>
        <p:spPr>
          <a:xfrm>
            <a:off x="479425" y="6382792"/>
            <a:ext cx="429618" cy="365125"/>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6A7597F-D7BB-493D-B14C-01FC04177727}" type="slidenum">
              <a:rPr kumimoji="0" lang="en-US" sz="12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Georgia"/>
              <a:ea typeface="+mn-ea"/>
              <a:cs typeface="+mn-cs"/>
            </a:endParaRPr>
          </a:p>
        </p:txBody>
      </p:sp>
      <p:graphicFrame>
        <p:nvGraphicFramePr>
          <p:cNvPr id="20" name="Content Placeholder 2">
            <a:extLst>
              <a:ext uri="{FF2B5EF4-FFF2-40B4-BE49-F238E27FC236}">
                <a16:creationId xmlns:a16="http://schemas.microsoft.com/office/drawing/2014/main" id="{42239566-95A5-02A5-4418-737C98FA5BE3}"/>
              </a:ext>
            </a:extLst>
          </p:cNvPr>
          <p:cNvGraphicFramePr>
            <a:graphicFrameLocks noGrp="1"/>
          </p:cNvGraphicFramePr>
          <p:nvPr>
            <p:ph idx="1"/>
          </p:nvPr>
        </p:nvGraphicFramePr>
        <p:xfrm>
          <a:off x="479426" y="1037589"/>
          <a:ext cx="11233149" cy="4321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A39AF68-6376-DE44-7106-5D633719F11E}"/>
              </a:ext>
            </a:extLst>
          </p:cNvPr>
          <p:cNvSpPr txBox="1"/>
          <p:nvPr/>
        </p:nvSpPr>
        <p:spPr>
          <a:xfrm>
            <a:off x="694234" y="5292545"/>
            <a:ext cx="6096000" cy="1200329"/>
          </a:xfrm>
          <a:prstGeom prst="rect">
            <a:avLst/>
          </a:prstGeom>
          <a:noFill/>
        </p:spPr>
        <p:txBody>
          <a:bodyPr wrap="square">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Discuss one these in groups of 3-4.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What does one of these look like in practice?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What undermines it when pressure is high?</a:t>
            </a:r>
          </a:p>
          <a:p>
            <a:pPr marL="0" marR="0" lvl="3"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14651568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A1FB1-A530-A0F5-AC57-192F64C3896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4BA7490-B7AA-437F-DC8B-0E8135B59F76}"/>
              </a:ext>
            </a:extLst>
          </p:cNvPr>
          <p:cNvSpPr>
            <a:spLocks noGrp="1"/>
          </p:cNvSpPr>
          <p:nvPr>
            <p:ph type="title"/>
          </p:nvPr>
        </p:nvSpPr>
        <p:spPr/>
        <p:txBody>
          <a:bodyPr/>
          <a:lstStyle/>
          <a:p>
            <a:br>
              <a:rPr lang="en-GB" dirty="0"/>
            </a:br>
            <a:br>
              <a:rPr lang="en-GB" dirty="0"/>
            </a:br>
            <a:endParaRPr lang="en-GB" dirty="0"/>
          </a:p>
        </p:txBody>
      </p:sp>
      <p:sp>
        <p:nvSpPr>
          <p:cNvPr id="2" name="Content Placeholder 1">
            <a:extLst>
              <a:ext uri="{FF2B5EF4-FFF2-40B4-BE49-F238E27FC236}">
                <a16:creationId xmlns:a16="http://schemas.microsoft.com/office/drawing/2014/main" id="{D9084F4C-8314-F1FF-C204-5DBCA8E1CFC8}"/>
              </a:ext>
            </a:extLst>
          </p:cNvPr>
          <p:cNvSpPr>
            <a:spLocks noGrp="1"/>
          </p:cNvSpPr>
          <p:nvPr>
            <p:ph idx="1"/>
          </p:nvPr>
        </p:nvSpPr>
        <p:spPr>
          <a:xfrm>
            <a:off x="479425" y="1146492"/>
            <a:ext cx="5179696" cy="4321175"/>
          </a:xfrm>
        </p:spPr>
        <p:txBody>
          <a:bodyPr/>
          <a:lstStyle/>
          <a:p>
            <a:pPr lvl="3"/>
            <a:r>
              <a:rPr lang="en-US" sz="1600" b="1" dirty="0"/>
              <a:t>Client-</a:t>
            </a:r>
            <a:r>
              <a:rPr lang="en-US" sz="1600" b="1" dirty="0" err="1"/>
              <a:t>centred</a:t>
            </a:r>
            <a:r>
              <a:rPr lang="en-US" sz="1600" b="1" dirty="0"/>
              <a:t> integrity </a:t>
            </a:r>
          </a:p>
          <a:p>
            <a:pPr marL="0" lvl="3" indent="0">
              <a:buNone/>
            </a:pPr>
            <a:endParaRPr lang="en-US" sz="1600" dirty="0"/>
          </a:p>
          <a:p>
            <a:pPr marL="0" lvl="3" indent="0">
              <a:buNone/>
            </a:pPr>
            <a:r>
              <a:rPr lang="en-US" sz="1600" i="1" dirty="0"/>
              <a:t>We act honestly, ethically and in our client’s best interests at all times.  We give clear advice about prospects, risk, cost and timescale.  We manage expectations responsibly.  We recognize that sustainable client relationships depend on trust and transparence and that integrity underpins both client outcomes and the long-term reputation of the department.  </a:t>
            </a:r>
          </a:p>
          <a:p>
            <a:pPr marL="0" lvl="3" indent="0">
              <a:buNone/>
            </a:pPr>
            <a:endParaRPr lang="en-US" sz="1600" dirty="0"/>
          </a:p>
          <a:p>
            <a:pPr lvl="3"/>
            <a:r>
              <a:rPr lang="en-US" sz="1600" b="1" dirty="0"/>
              <a:t>Excellence and </a:t>
            </a:r>
            <a:r>
              <a:rPr lang="en-US" sz="1600" b="1" dirty="0" err="1"/>
              <a:t>rigour</a:t>
            </a:r>
            <a:endParaRPr lang="en-US" sz="1600" b="1" dirty="0"/>
          </a:p>
          <a:p>
            <a:pPr marL="179387" lvl="3" indent="0">
              <a:buNone/>
            </a:pPr>
            <a:endParaRPr lang="en-US" sz="1600" b="1" dirty="0"/>
          </a:p>
          <a:p>
            <a:pPr marL="0" lvl="3" indent="0">
              <a:buNone/>
            </a:pPr>
            <a:r>
              <a:rPr lang="en-US" sz="1600" i="1" dirty="0"/>
              <a:t>We take pride in the quality of our work.  We approach cases with care, discipline, attention to detail, and intellectual </a:t>
            </a:r>
            <a:r>
              <a:rPr lang="en-US" sz="1600" i="1" dirty="0" err="1"/>
              <a:t>rigour</a:t>
            </a:r>
            <a:r>
              <a:rPr lang="en-US" sz="1600" i="1" dirty="0"/>
              <a:t>.  We exercise sound professional judgement about which cases to pursue and how and we </a:t>
            </a:r>
            <a:r>
              <a:rPr lang="en-US" sz="1600" i="1" dirty="0" err="1"/>
              <a:t>recognise</a:t>
            </a:r>
            <a:r>
              <a:rPr lang="en-US" sz="1600" i="1" dirty="0"/>
              <a:t> that quality decision-making protects clients and the business.  Excellence is essential to credibility, efficiency and profitability.  </a:t>
            </a:r>
          </a:p>
          <a:p>
            <a:pPr marL="179387" lvl="3" indent="0">
              <a:buNone/>
            </a:pPr>
            <a:endParaRPr lang="en-US" sz="1600" dirty="0"/>
          </a:p>
        </p:txBody>
      </p:sp>
      <p:sp>
        <p:nvSpPr>
          <p:cNvPr id="3" name="Content Placeholder 2">
            <a:extLst>
              <a:ext uri="{FF2B5EF4-FFF2-40B4-BE49-F238E27FC236}">
                <a16:creationId xmlns:a16="http://schemas.microsoft.com/office/drawing/2014/main" id="{E45ADAB2-17CD-2F8B-E788-896AA230C3C8}"/>
              </a:ext>
            </a:extLst>
          </p:cNvPr>
          <p:cNvSpPr>
            <a:spLocks noGrp="1"/>
          </p:cNvSpPr>
          <p:nvPr>
            <p:ph idx="13"/>
          </p:nvPr>
        </p:nvSpPr>
        <p:spPr>
          <a:xfrm>
            <a:off x="5781040" y="1167834"/>
            <a:ext cx="6278880" cy="4321175"/>
          </a:xfrm>
        </p:spPr>
        <p:txBody>
          <a:bodyPr/>
          <a:lstStyle/>
          <a:p>
            <a:pPr lvl="3"/>
            <a:r>
              <a:rPr lang="en-US" sz="1600" b="1" dirty="0"/>
              <a:t>Accountability – to clients, colleagues and the business</a:t>
            </a:r>
          </a:p>
          <a:p>
            <a:pPr marL="179387" lvl="3" indent="0">
              <a:buNone/>
            </a:pPr>
            <a:endParaRPr lang="en-US" sz="1600" b="1" dirty="0"/>
          </a:p>
          <a:p>
            <a:pPr marL="0" lvl="3" indent="0">
              <a:buNone/>
            </a:pPr>
            <a:r>
              <a:rPr lang="en-US" sz="1600" i="1" dirty="0"/>
              <a:t>We take responsibility for our work, our decisions and their impact.  This includes accountability for case strategy and progress, costs, risk and proportionality and the effective use of time and resources.  We recognize that individual decisions affect team performance and commercial outcomes.  When things go wrong, we focus on early disclosure, learning and solutions – not blame or defensiveness.</a:t>
            </a:r>
          </a:p>
          <a:p>
            <a:pPr marL="0" lvl="3" indent="0">
              <a:buNone/>
            </a:pPr>
            <a:endParaRPr lang="en-US" sz="1600" dirty="0"/>
          </a:p>
          <a:p>
            <a:pPr marL="0" lvl="3" indent="0">
              <a:buNone/>
            </a:pPr>
            <a:endParaRPr lang="en-US" sz="1600" dirty="0"/>
          </a:p>
          <a:p>
            <a:pPr lvl="3"/>
            <a:r>
              <a:rPr lang="en-US" sz="1600" b="1" dirty="0"/>
              <a:t>Collaboration with respect</a:t>
            </a:r>
          </a:p>
          <a:p>
            <a:pPr marL="179387" lvl="3" indent="0">
              <a:buNone/>
            </a:pPr>
            <a:endParaRPr lang="en-US" sz="1600" b="1" dirty="0"/>
          </a:p>
          <a:p>
            <a:pPr marL="0" lvl="3" indent="0">
              <a:buNone/>
            </a:pPr>
            <a:r>
              <a:rPr lang="en-US" sz="1600" i="1" dirty="0"/>
              <a:t>Medical negligence work is a team business.  We value the contribution of every role, we share knowledge and experience openly.  We share responsibility.  We work constructively with and treat colleagues, experts, opponents and the court with professionalism and respect.  Collaboration improves quality, reduces risk, and supports sustainable growth.</a:t>
            </a:r>
          </a:p>
          <a:p>
            <a:pPr marL="179387" lvl="3" indent="0">
              <a:buNone/>
            </a:pPr>
            <a:endParaRPr lang="en-US" sz="1600" dirty="0"/>
          </a:p>
        </p:txBody>
      </p:sp>
      <p:sp>
        <p:nvSpPr>
          <p:cNvPr id="4" name="Title 1">
            <a:extLst>
              <a:ext uri="{FF2B5EF4-FFF2-40B4-BE49-F238E27FC236}">
                <a16:creationId xmlns:a16="http://schemas.microsoft.com/office/drawing/2014/main" id="{DFD05209-9170-A85D-152C-0F5AB2193F2F}"/>
              </a:ext>
            </a:extLst>
          </p:cNvPr>
          <p:cNvSpPr txBox="1">
            <a:spLocks/>
          </p:cNvSpPr>
          <p:nvPr/>
        </p:nvSpPr>
        <p:spPr>
          <a:xfrm>
            <a:off x="631825" y="517526"/>
            <a:ext cx="11233150" cy="106789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Georgia"/>
                <a:ea typeface="+mj-ea"/>
                <a:cs typeface="+mj-cs"/>
              </a:rPr>
              <a:t>Core professional values</a:t>
            </a:r>
            <a:endParaRPr kumimoji="0" lang="en-US" sz="3200" b="0" i="0" u="none" strike="noStrike" kern="1200" cap="none" spc="0" normalizeH="0" baseline="0" noProof="0" dirty="0">
              <a:ln>
                <a:noFill/>
              </a:ln>
              <a:solidFill>
                <a:prstClr val="black"/>
              </a:solidFill>
              <a:effectLst/>
              <a:uLnTx/>
              <a:uFillTx/>
              <a:latin typeface="Georgia"/>
              <a:ea typeface="+mj-ea"/>
              <a:cs typeface="+mj-cs"/>
            </a:endParaRPr>
          </a:p>
        </p:txBody>
      </p:sp>
    </p:spTree>
    <p:extLst>
      <p:ext uri="{BB962C8B-B14F-4D97-AF65-F5344CB8AC3E}">
        <p14:creationId xmlns:p14="http://schemas.microsoft.com/office/powerpoint/2010/main" val="204752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49999-3C78-90E2-1A40-366C6013D94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78D1E-CA7E-AAAF-2184-B32FC75E1C44}"/>
              </a:ext>
            </a:extLst>
          </p:cNvPr>
          <p:cNvSpPr>
            <a:spLocks noGrp="1"/>
          </p:cNvSpPr>
          <p:nvPr>
            <p:ph idx="13"/>
          </p:nvPr>
        </p:nvSpPr>
        <p:spPr>
          <a:xfrm>
            <a:off x="623890" y="1268412"/>
            <a:ext cx="11364910" cy="4321175"/>
          </a:xfrm>
        </p:spPr>
        <p:txBody>
          <a:bodyPr/>
          <a:lstStyle/>
          <a:p>
            <a:pPr marL="179387" lvl="3" indent="0">
              <a:buNone/>
            </a:pPr>
            <a:endParaRPr lang="en-US" sz="1600" dirty="0"/>
          </a:p>
          <a:p>
            <a:pPr lvl="3"/>
            <a:r>
              <a:rPr lang="en-US" sz="1600" b="1" dirty="0"/>
              <a:t>Compassion (for clients and colleagues)</a:t>
            </a:r>
          </a:p>
          <a:p>
            <a:pPr marL="179387" lvl="3" indent="0">
              <a:buNone/>
            </a:pPr>
            <a:r>
              <a:rPr lang="en-US" sz="1600" i="1" dirty="0"/>
              <a:t>We </a:t>
            </a:r>
            <a:r>
              <a:rPr lang="en-US" sz="1600" i="1" dirty="0" err="1"/>
              <a:t>recognise</a:t>
            </a:r>
            <a:r>
              <a:rPr lang="en-US" sz="1600" i="1" dirty="0"/>
              <a:t> the emotional impact of this work on clients and colleagues.  We act with empathy, maintain professional boundaries, and support one another through challenging cases.</a:t>
            </a:r>
          </a:p>
          <a:p>
            <a:pPr marL="179387" lvl="3" indent="0">
              <a:buNone/>
            </a:pPr>
            <a:endParaRPr lang="en-US" sz="1600" b="1" dirty="0"/>
          </a:p>
          <a:p>
            <a:pPr lvl="3"/>
            <a:r>
              <a:rPr lang="en-US" sz="1600" b="1" dirty="0"/>
              <a:t>Commercial awareness and sustainability </a:t>
            </a:r>
          </a:p>
          <a:p>
            <a:pPr marL="179387" lvl="3" indent="0">
              <a:buNone/>
            </a:pPr>
            <a:r>
              <a:rPr lang="en-US" sz="1600" i="1" dirty="0"/>
              <a:t>We </a:t>
            </a:r>
            <a:r>
              <a:rPr lang="en-US" sz="1600" i="1" dirty="0" err="1"/>
              <a:t>recognise</a:t>
            </a:r>
            <a:r>
              <a:rPr lang="en-US" sz="1600" i="1" dirty="0"/>
              <a:t> that we are responsible not only for being good lawyers, but also for being good stewards of the department.  </a:t>
            </a:r>
          </a:p>
          <a:p>
            <a:pPr marL="179387" lvl="3" indent="0">
              <a:buNone/>
            </a:pPr>
            <a:r>
              <a:rPr lang="en-US" sz="1600" i="1" dirty="0"/>
              <a:t>We understand how our work contributes to the financial health of the department, we manage cases proportionality, efficiently and strategically.  We recognize the importance of billing discipline, recovery and cost control.  We support business development, reputation and long-term growth.  Commercial awareness is part of professionalism, not separate from it.</a:t>
            </a:r>
          </a:p>
          <a:p>
            <a:pPr marL="179387" lvl="3" indent="0">
              <a:buNone/>
            </a:pPr>
            <a:endParaRPr lang="en-US" sz="1600" b="1" dirty="0"/>
          </a:p>
          <a:p>
            <a:pPr lvl="3"/>
            <a:r>
              <a:rPr lang="en-US" sz="1600" b="1" dirty="0"/>
              <a:t>Continuous learning</a:t>
            </a:r>
          </a:p>
          <a:p>
            <a:pPr marL="179387" lvl="3" indent="0">
              <a:buNone/>
            </a:pPr>
            <a:r>
              <a:rPr lang="en-US" sz="1600" i="1" dirty="0"/>
              <a:t>We commit to developing our legal, medical and professional skills.  We reflect on outcomes, learn from successes and setbacks, welcome feedback and support each other’s growth.  Continuous improvement strengthens both client outcomes and business resilience.</a:t>
            </a:r>
          </a:p>
        </p:txBody>
      </p:sp>
      <p:sp>
        <p:nvSpPr>
          <p:cNvPr id="7" name="Title 1">
            <a:extLst>
              <a:ext uri="{FF2B5EF4-FFF2-40B4-BE49-F238E27FC236}">
                <a16:creationId xmlns:a16="http://schemas.microsoft.com/office/drawing/2014/main" id="{FCB1FF41-27E7-ED4E-6A8D-CF0D9D75190A}"/>
              </a:ext>
            </a:extLst>
          </p:cNvPr>
          <p:cNvSpPr>
            <a:spLocks noGrp="1"/>
          </p:cNvSpPr>
          <p:nvPr>
            <p:ph type="title"/>
          </p:nvPr>
        </p:nvSpPr>
        <p:spPr>
          <a:xfrm>
            <a:off x="479425" y="365125"/>
            <a:ext cx="11233150" cy="1068388"/>
          </a:xfrm>
        </p:spPr>
        <p:txBody>
          <a:bodyPr vert="horz" lIns="0" tIns="0" rIns="0" bIns="0" rtlCol="0" anchor="t" anchorCtr="0">
            <a:normAutofit/>
          </a:bodyPr>
          <a:lstStyle/>
          <a:p>
            <a:r>
              <a:rPr lang="en-US" kern="1200" dirty="0"/>
              <a:t>Core professional values</a:t>
            </a:r>
          </a:p>
        </p:txBody>
      </p:sp>
    </p:spTree>
    <p:extLst>
      <p:ext uri="{BB962C8B-B14F-4D97-AF65-F5344CB8AC3E}">
        <p14:creationId xmlns:p14="http://schemas.microsoft.com/office/powerpoint/2010/main" val="4941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BB232-EB1C-A1E5-6559-A1D685DED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DC270D-0E0A-C1EB-FE66-71DB2924B413}"/>
              </a:ext>
            </a:extLst>
          </p:cNvPr>
          <p:cNvSpPr>
            <a:spLocks noGrp="1"/>
          </p:cNvSpPr>
          <p:nvPr>
            <p:ph type="title"/>
          </p:nvPr>
        </p:nvSpPr>
        <p:spPr>
          <a:xfrm>
            <a:off x="479425" y="365126"/>
            <a:ext cx="11233150" cy="1067890"/>
          </a:xfrm>
        </p:spPr>
        <p:txBody>
          <a:bodyPr anchor="t">
            <a:normAutofit/>
          </a:bodyPr>
          <a:lstStyle/>
          <a:p>
            <a:r>
              <a:rPr lang="en-US" dirty="0" err="1"/>
              <a:t>Behaviours</a:t>
            </a:r>
            <a:r>
              <a:rPr lang="en-US" dirty="0"/>
              <a:t> - how we treat clients, how we treat each other and how we run the department</a:t>
            </a:r>
          </a:p>
        </p:txBody>
      </p:sp>
      <p:sp>
        <p:nvSpPr>
          <p:cNvPr id="22" name="TextBox 21">
            <a:extLst>
              <a:ext uri="{FF2B5EF4-FFF2-40B4-BE49-F238E27FC236}">
                <a16:creationId xmlns:a16="http://schemas.microsoft.com/office/drawing/2014/main" id="{0FC385F7-22AE-8B67-6EB1-3DA32E91DFF4}"/>
              </a:ext>
            </a:extLst>
          </p:cNvPr>
          <p:cNvSpPr txBox="1"/>
          <p:nvPr/>
        </p:nvSpPr>
        <p:spPr>
          <a:xfrm>
            <a:off x="802640" y="5846543"/>
            <a:ext cx="6096000" cy="646331"/>
          </a:xfrm>
          <a:prstGeom prst="rect">
            <a:avLst/>
          </a:prstGeom>
          <a:noFill/>
        </p:spPr>
        <p:txBody>
          <a:bodyPr wrap="square">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In groups of 3-4:</a:t>
            </a:r>
          </a:p>
          <a:p>
            <a:pPr marL="2857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What are </a:t>
            </a:r>
            <a:r>
              <a:rPr kumimoji="0" lang="en-US" sz="1800" b="0" i="0" u="none" strike="noStrike" kern="1200" cap="none" spc="0" normalizeH="0" baseline="0" noProof="0" dirty="0" err="1">
                <a:ln>
                  <a:noFill/>
                </a:ln>
                <a:solidFill>
                  <a:prstClr val="black"/>
                </a:solidFill>
                <a:effectLst/>
                <a:uLnTx/>
                <a:uFillTx/>
                <a:latin typeface="Georgia"/>
                <a:ea typeface="+mn-ea"/>
                <a:cs typeface="+mn-cs"/>
              </a:rPr>
              <a:t>behaviours</a:t>
            </a:r>
            <a:r>
              <a:rPr kumimoji="0" lang="en-US" sz="1800" b="0" i="0" u="none" strike="noStrike" kern="1200" cap="none" spc="0" normalizeH="0" baseline="0" noProof="0" dirty="0">
                <a:ln>
                  <a:noFill/>
                </a:ln>
                <a:solidFill>
                  <a:prstClr val="black"/>
                </a:solidFill>
                <a:effectLst/>
                <a:uLnTx/>
                <a:uFillTx/>
                <a:latin typeface="Georgia"/>
                <a:ea typeface="+mn-ea"/>
                <a:cs typeface="+mn-cs"/>
              </a:rPr>
              <a:t> do we expect?</a:t>
            </a:r>
          </a:p>
        </p:txBody>
      </p:sp>
      <p:pic>
        <p:nvPicPr>
          <p:cNvPr id="4" name="Picture 3" descr="A group of colorful rectangular objects&#10;&#10;AI-generated content may be incorrect.">
            <a:extLst>
              <a:ext uri="{FF2B5EF4-FFF2-40B4-BE49-F238E27FC236}">
                <a16:creationId xmlns:a16="http://schemas.microsoft.com/office/drawing/2014/main" id="{4489319D-0F76-6947-0092-22952AD2AD19}"/>
              </a:ext>
            </a:extLst>
          </p:cNvPr>
          <p:cNvPicPr>
            <a:picLocks noChangeAspect="1"/>
          </p:cNvPicPr>
          <p:nvPr/>
        </p:nvPicPr>
        <p:blipFill>
          <a:blip r:embed="rId3"/>
          <a:stretch>
            <a:fillRect/>
          </a:stretch>
        </p:blipFill>
        <p:spPr>
          <a:xfrm>
            <a:off x="1894889" y="1469683"/>
            <a:ext cx="7289752" cy="4041597"/>
          </a:xfrm>
          <a:prstGeom prst="rect">
            <a:avLst/>
          </a:prstGeom>
        </p:spPr>
      </p:pic>
    </p:spTree>
    <p:extLst>
      <p:ext uri="{BB962C8B-B14F-4D97-AF65-F5344CB8AC3E}">
        <p14:creationId xmlns:p14="http://schemas.microsoft.com/office/powerpoint/2010/main" val="314682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AED2E-E481-4303-766A-045D9E365551}"/>
            </a:ext>
          </a:extLst>
        </p:cNvPr>
        <p:cNvGrpSpPr/>
        <p:nvPr/>
      </p:nvGrpSpPr>
      <p:grpSpPr>
        <a:xfrm>
          <a:off x="0" y="0"/>
          <a:ext cx="0" cy="0"/>
          <a:chOff x="0" y="0"/>
          <a:chExt cx="0" cy="0"/>
        </a:xfrm>
      </p:grpSpPr>
      <p:pic>
        <p:nvPicPr>
          <p:cNvPr id="2" name="Online Media 1" title="Fit This Into the Hole for This using Nothing but that...">
            <a:hlinkClick r:id="" action="ppaction://media"/>
            <a:extLst>
              <a:ext uri="{FF2B5EF4-FFF2-40B4-BE49-F238E27FC236}">
                <a16:creationId xmlns:a16="http://schemas.microsoft.com/office/drawing/2014/main" id="{89C8B48E-7F8B-8059-0066-E23C3A06240B}"/>
              </a:ext>
            </a:extLst>
          </p:cNvPr>
          <p:cNvPicPr>
            <a:picLocks noGrp="1" noRot="1" noChangeAspect="1"/>
          </p:cNvPicPr>
          <p:nvPr>
            <p:ph sz="quarter" idx="13"/>
            <a:videoFile r:link="rId1"/>
          </p:nvPr>
        </p:nvPicPr>
        <p:blipFill>
          <a:blip r:embed="rId5"/>
          <a:srcRect b="443"/>
          <a:stretch>
            <a:fillRect/>
          </a:stretch>
        </p:blipFill>
        <p:spPr>
          <a:xfrm>
            <a:off x="20" y="10"/>
            <a:ext cx="12191980" cy="6857990"/>
          </a:xfrm>
          <a:prstGeom prst="rect">
            <a:avLst/>
          </a:prstGeom>
          <a:noFill/>
        </p:spPr>
      </p:pic>
      <p:sp>
        <p:nvSpPr>
          <p:cNvPr id="4" name="Slide Number Placeholder 3" hidden="1">
            <a:extLst>
              <a:ext uri="{FF2B5EF4-FFF2-40B4-BE49-F238E27FC236}">
                <a16:creationId xmlns:a16="http://schemas.microsoft.com/office/drawing/2014/main" id="{B4443048-594A-50BA-DA03-5F24DA9B5FA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6A7597F-D7BB-493D-B14C-01FC04177727}" type="slidenum">
              <a:rPr kumimoji="0" lang="en-US" sz="1200" b="0" i="0" u="none" strike="noStrike" kern="1200" cap="none" spc="0" normalizeH="0" baseline="0" noProof="0" smtClean="0">
                <a:ln>
                  <a:noFill/>
                </a:ln>
                <a:solidFill>
                  <a:prstClr val="white"/>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77</a:t>
            </a:fld>
            <a:endParaRPr kumimoji="0" lang="en-US" sz="1200" b="0" i="0" u="none" strike="noStrike" kern="1200" cap="none" spc="0" normalizeH="0" baseline="0" noProof="0">
              <a:ln>
                <a:noFill/>
              </a:ln>
              <a:solidFill>
                <a:prstClr val="white"/>
              </a:solidFill>
              <a:effectLst/>
              <a:uLnTx/>
              <a:uFillTx/>
              <a:latin typeface="Georgia"/>
              <a:ea typeface="+mn-ea"/>
              <a:cs typeface="+mn-cs"/>
            </a:endParaRPr>
          </a:p>
        </p:txBody>
      </p:sp>
      <p:pic>
        <p:nvPicPr>
          <p:cNvPr id="3" name="Online Media 2" title="Apollo 13: Failure is not an option HD CLIP">
            <a:hlinkClick r:id="" action="ppaction://media"/>
            <a:extLst>
              <a:ext uri="{FF2B5EF4-FFF2-40B4-BE49-F238E27FC236}">
                <a16:creationId xmlns:a16="http://schemas.microsoft.com/office/drawing/2014/main" id="{1E1798CD-222C-1E92-E78B-D0A7F9D957AA}"/>
              </a:ext>
            </a:extLst>
          </p:cNvPr>
          <p:cNvPicPr>
            <a:picLocks noRot="1" noChangeAspect="1"/>
          </p:cNvPicPr>
          <p:nvPr>
            <a:videoFile r:link="rId2"/>
          </p:nvPr>
        </p:nvPicPr>
        <p:blipFill>
          <a:blip r:embed="rId6"/>
          <a:stretch>
            <a:fillRect/>
          </a:stretch>
        </p:blipFill>
        <p:spPr>
          <a:xfrm>
            <a:off x="22225" y="0"/>
            <a:ext cx="12147550" cy="6858000"/>
          </a:xfrm>
          <a:prstGeom prst="rect">
            <a:avLst/>
          </a:prstGeom>
        </p:spPr>
      </p:pic>
    </p:spTree>
    <p:extLst>
      <p:ext uri="{BB962C8B-B14F-4D97-AF65-F5344CB8AC3E}">
        <p14:creationId xmlns:p14="http://schemas.microsoft.com/office/powerpoint/2010/main" val="76689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AED2E-E481-4303-766A-045D9E365551}"/>
            </a:ext>
          </a:extLst>
        </p:cNvPr>
        <p:cNvGrpSpPr/>
        <p:nvPr/>
      </p:nvGrpSpPr>
      <p:grpSpPr>
        <a:xfrm>
          <a:off x="0" y="0"/>
          <a:ext cx="0" cy="0"/>
          <a:chOff x="0" y="0"/>
          <a:chExt cx="0" cy="0"/>
        </a:xfrm>
      </p:grpSpPr>
      <p:pic>
        <p:nvPicPr>
          <p:cNvPr id="2" name="Online Media 1" title="Fit This Into the Hole for This using Nothing but that...">
            <a:hlinkClick r:id="" action="ppaction://media"/>
            <a:extLst>
              <a:ext uri="{FF2B5EF4-FFF2-40B4-BE49-F238E27FC236}">
                <a16:creationId xmlns:a16="http://schemas.microsoft.com/office/drawing/2014/main" id="{89C8B48E-7F8B-8059-0066-E23C3A06240B}"/>
              </a:ext>
            </a:extLst>
          </p:cNvPr>
          <p:cNvPicPr>
            <a:picLocks noGrp="1" noRot="1" noChangeAspect="1"/>
          </p:cNvPicPr>
          <p:nvPr>
            <p:ph sz="quarter" idx="13"/>
            <a:videoFile r:link="rId1"/>
          </p:nvPr>
        </p:nvPicPr>
        <p:blipFill>
          <a:blip r:embed="rId3"/>
          <a:srcRect b="443"/>
          <a:stretch>
            <a:fillRect/>
          </a:stretch>
        </p:blipFill>
        <p:spPr>
          <a:xfrm>
            <a:off x="20" y="10"/>
            <a:ext cx="12191980" cy="6857990"/>
          </a:xfrm>
          <a:prstGeom prst="rect">
            <a:avLst/>
          </a:prstGeom>
          <a:noFill/>
        </p:spPr>
      </p:pic>
      <p:sp>
        <p:nvSpPr>
          <p:cNvPr id="4" name="Slide Number Placeholder 3" hidden="1">
            <a:extLst>
              <a:ext uri="{FF2B5EF4-FFF2-40B4-BE49-F238E27FC236}">
                <a16:creationId xmlns:a16="http://schemas.microsoft.com/office/drawing/2014/main" id="{B4443048-594A-50BA-DA03-5F24DA9B5FA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6A7597F-D7BB-493D-B14C-01FC04177727}" type="slidenum">
              <a:rPr kumimoji="0" lang="en-US" sz="1200" b="0" i="0" u="none" strike="noStrike" kern="1200" cap="none" spc="0" normalizeH="0" baseline="0" noProof="0" smtClean="0">
                <a:ln>
                  <a:noFill/>
                </a:ln>
                <a:solidFill>
                  <a:prstClr val="white"/>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78</a:t>
            </a:fld>
            <a:endParaRPr kumimoji="0" lang="en-US" sz="12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394265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92CB7-5F33-106A-E0A8-668C578B4C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0AA766-A1E5-11C6-269C-590AAB2E08AC}"/>
              </a:ext>
            </a:extLst>
          </p:cNvPr>
          <p:cNvSpPr>
            <a:spLocks noGrp="1"/>
          </p:cNvSpPr>
          <p:nvPr>
            <p:ph type="title"/>
          </p:nvPr>
        </p:nvSpPr>
        <p:spPr>
          <a:xfrm>
            <a:off x="479425" y="365126"/>
            <a:ext cx="11233150" cy="1067890"/>
          </a:xfrm>
        </p:spPr>
        <p:txBody>
          <a:bodyPr anchor="t">
            <a:normAutofit/>
          </a:bodyPr>
          <a:lstStyle/>
          <a:p>
            <a:r>
              <a:rPr lang="en-US" dirty="0" err="1"/>
              <a:t>Behaviours</a:t>
            </a:r>
            <a:r>
              <a:rPr lang="en-US" dirty="0"/>
              <a:t> we expect of each other</a:t>
            </a:r>
          </a:p>
        </p:txBody>
      </p:sp>
      <p:sp>
        <p:nvSpPr>
          <p:cNvPr id="10" name="Slide Number Placeholder 9">
            <a:extLst>
              <a:ext uri="{FF2B5EF4-FFF2-40B4-BE49-F238E27FC236}">
                <a16:creationId xmlns:a16="http://schemas.microsoft.com/office/drawing/2014/main" id="{21AAA15E-3641-E58A-F43E-63CF2573D83F}"/>
              </a:ext>
            </a:extLst>
          </p:cNvPr>
          <p:cNvSpPr>
            <a:spLocks noGrp="1"/>
          </p:cNvSpPr>
          <p:nvPr>
            <p:ph type="sldNum" sz="quarter" idx="12"/>
          </p:nvPr>
        </p:nvSpPr>
        <p:spPr>
          <a:xfrm>
            <a:off x="479425" y="6382792"/>
            <a:ext cx="429618" cy="365125"/>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6A7597F-D7BB-493D-B14C-01FC04177727}" type="slidenum">
              <a:rPr kumimoji="0" lang="en-US" sz="12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Georgia"/>
              <a:ea typeface="+mn-ea"/>
              <a:cs typeface="+mn-cs"/>
            </a:endParaRPr>
          </a:p>
        </p:txBody>
      </p:sp>
      <p:graphicFrame>
        <p:nvGraphicFramePr>
          <p:cNvPr id="20" name="Content Placeholder 2">
            <a:extLst>
              <a:ext uri="{FF2B5EF4-FFF2-40B4-BE49-F238E27FC236}">
                <a16:creationId xmlns:a16="http://schemas.microsoft.com/office/drawing/2014/main" id="{E2F69504-1333-1F3A-E725-C2CBA7AD9009}"/>
              </a:ext>
            </a:extLst>
          </p:cNvPr>
          <p:cNvGraphicFramePr>
            <a:graphicFrameLocks noGrp="1"/>
          </p:cNvGraphicFramePr>
          <p:nvPr>
            <p:ph idx="1"/>
          </p:nvPr>
        </p:nvGraphicFramePr>
        <p:xfrm>
          <a:off x="550545" y="1281974"/>
          <a:ext cx="9853295" cy="3755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AB3BADC-8416-2EAD-BE30-2FEAAE603E6C}"/>
              </a:ext>
            </a:extLst>
          </p:cNvPr>
          <p:cNvSpPr txBox="1"/>
          <p:nvPr/>
        </p:nvSpPr>
        <p:spPr>
          <a:xfrm>
            <a:off x="694234" y="5292545"/>
            <a:ext cx="6096000" cy="1200329"/>
          </a:xfrm>
          <a:prstGeom prst="rect">
            <a:avLst/>
          </a:prstGeom>
          <a:noFill/>
        </p:spPr>
        <p:txBody>
          <a:bodyPr wrap="square">
            <a:sp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Discuss one of these in groups of 3-4.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What does one of these look like in practice?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What undermines it when pressure is high?</a:t>
            </a:r>
          </a:p>
          <a:p>
            <a:pPr marL="0" marR="0" lvl="3"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3296650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65126"/>
            <a:ext cx="11233150" cy="1067890"/>
          </a:xfrm>
        </p:spPr>
        <p:txBody>
          <a:bodyPr anchor="t">
            <a:normAutofit/>
          </a:bodyPr>
          <a:lstStyle/>
          <a:p>
            <a:r>
              <a:rPr lang="en-GB" dirty="0"/>
              <a:t>Improvement in </a:t>
            </a:r>
            <a:r>
              <a:rPr dirty="0"/>
              <a:t>Working Capital</a:t>
            </a:r>
          </a:p>
        </p:txBody>
      </p:sp>
      <p:sp>
        <p:nvSpPr>
          <p:cNvPr id="11" name="Slide Number Placeholder 4">
            <a:extLst>
              <a:ext uri="{FF2B5EF4-FFF2-40B4-BE49-F238E27FC236}">
                <a16:creationId xmlns:a16="http://schemas.microsoft.com/office/drawing/2014/main" id="{20ED0739-7A9E-69B3-FA1A-7167C75A86FF}"/>
              </a:ext>
            </a:extLst>
          </p:cNvPr>
          <p:cNvSpPr>
            <a:spLocks noGrp="1"/>
          </p:cNvSpPr>
          <p:nvPr>
            <p:ph type="sldNum" sz="quarter" idx="12"/>
          </p:nvPr>
        </p:nvSpPr>
        <p:spPr>
          <a:xfrm>
            <a:off x="479425" y="6382792"/>
            <a:ext cx="429618" cy="365125"/>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6A7597F-D7BB-493D-B14C-01FC04177727}" type="slidenum">
              <a:rPr kumimoji="0" lang="en-US" sz="12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Georgia"/>
              <a:ea typeface="+mn-ea"/>
              <a:cs typeface="+mn-cs"/>
            </a:endParaRPr>
          </a:p>
        </p:txBody>
      </p:sp>
      <p:sp>
        <p:nvSpPr>
          <p:cNvPr id="3" name="Content Placeholder 2"/>
          <p:cNvSpPr>
            <a:spLocks noGrp="1"/>
          </p:cNvSpPr>
          <p:nvPr>
            <p:ph idx="13"/>
          </p:nvPr>
        </p:nvSpPr>
        <p:spPr>
          <a:xfrm>
            <a:off x="6240464" y="1700212"/>
            <a:ext cx="5472113" cy="4321175"/>
          </a:xfrm>
        </p:spPr>
        <p:txBody>
          <a:bodyPr>
            <a:normAutofit/>
          </a:bodyPr>
          <a:lstStyle/>
          <a:p>
            <a:pPr marL="285750" indent="-285750">
              <a:buFont typeface="Arial" panose="020B0604020202020204" pitchFamily="34" charset="0"/>
              <a:buChar char="•"/>
            </a:pPr>
            <a:r>
              <a:rPr dirty="0"/>
              <a:t>Debtor days reduced to 9 days from 26</a:t>
            </a:r>
          </a:p>
          <a:p>
            <a:pPr marL="285750" indent="-285750">
              <a:buFont typeface="Arial" panose="020B0604020202020204" pitchFamily="34" charset="0"/>
              <a:buChar char="•"/>
            </a:pPr>
            <a:r>
              <a:rPr dirty="0"/>
              <a:t>Work in progress reduced to 545 days</a:t>
            </a:r>
          </a:p>
          <a:p>
            <a:pPr marL="285750" indent="-285750">
              <a:buFont typeface="Arial" panose="020B0604020202020204" pitchFamily="34" charset="0"/>
              <a:buChar char="•"/>
            </a:pPr>
            <a:r>
              <a:rPr dirty="0"/>
              <a:t>WIP remains elevated with significant unbilled value</a:t>
            </a:r>
          </a:p>
        </p:txBody>
      </p:sp>
      <p:graphicFrame>
        <p:nvGraphicFramePr>
          <p:cNvPr id="4" name="Chart 3">
            <a:extLst>
              <a:ext uri="{FF2B5EF4-FFF2-40B4-BE49-F238E27FC236}">
                <a16:creationId xmlns:a16="http://schemas.microsoft.com/office/drawing/2014/main" id="{EDABEE8B-EBD4-E8E6-CE95-1C25F3BF9F92}"/>
              </a:ext>
            </a:extLst>
          </p:cNvPr>
          <p:cNvGraphicFramePr>
            <a:graphicFrameLocks noGrp="1"/>
          </p:cNvGraphicFramePr>
          <p:nvPr/>
        </p:nvGraphicFramePr>
        <p:xfrm>
          <a:off x="479425" y="1700213"/>
          <a:ext cx="5472113" cy="43211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DCA9C-5A87-F25A-4FB7-B25FCBA4221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5094692-7E71-894C-57FF-9B60111A7E24}"/>
              </a:ext>
            </a:extLst>
          </p:cNvPr>
          <p:cNvSpPr>
            <a:spLocks noGrp="1"/>
          </p:cNvSpPr>
          <p:nvPr>
            <p:ph type="title"/>
          </p:nvPr>
        </p:nvSpPr>
        <p:spPr/>
        <p:txBody>
          <a:bodyPr/>
          <a:lstStyle/>
          <a:p>
            <a:br>
              <a:rPr lang="en-GB" dirty="0"/>
            </a:br>
            <a:br>
              <a:rPr lang="en-GB" dirty="0"/>
            </a:br>
            <a:endParaRPr lang="en-GB" dirty="0"/>
          </a:p>
        </p:txBody>
      </p:sp>
      <p:sp>
        <p:nvSpPr>
          <p:cNvPr id="2" name="Content Placeholder 1">
            <a:extLst>
              <a:ext uri="{FF2B5EF4-FFF2-40B4-BE49-F238E27FC236}">
                <a16:creationId xmlns:a16="http://schemas.microsoft.com/office/drawing/2014/main" id="{F040E3F1-44E8-EA70-3342-9E3756EAA87C}"/>
              </a:ext>
            </a:extLst>
          </p:cNvPr>
          <p:cNvSpPr>
            <a:spLocks noGrp="1"/>
          </p:cNvSpPr>
          <p:nvPr>
            <p:ph idx="1"/>
          </p:nvPr>
        </p:nvSpPr>
        <p:spPr>
          <a:xfrm>
            <a:off x="132081" y="899071"/>
            <a:ext cx="6205854" cy="4321175"/>
          </a:xfrm>
        </p:spPr>
        <p:txBody>
          <a:bodyPr/>
          <a:lstStyle/>
          <a:p>
            <a:pPr lvl="3"/>
            <a:r>
              <a:rPr lang="en-US" sz="1500" b="1" dirty="0"/>
              <a:t>Being all in</a:t>
            </a:r>
          </a:p>
          <a:p>
            <a:pPr lvl="0"/>
            <a:r>
              <a:rPr lang="en-US" sz="1500" i="1" dirty="0"/>
              <a:t>We are engaged, prepared and committed.  We are contributors not passengers.  This means taking ownership of cases and outcomes, following issues through and understanding the wider impact of our work on the team and business.  Being “all in” means responsibility, contribution and engagement – not unsustainable overwork. </a:t>
            </a:r>
            <a:endParaRPr lang="en-GB" sz="1500" i="1" dirty="0"/>
          </a:p>
          <a:p>
            <a:pPr marL="0" lvl="3" indent="0">
              <a:buNone/>
            </a:pPr>
            <a:endParaRPr lang="en-US" sz="1500" dirty="0"/>
          </a:p>
          <a:p>
            <a:pPr lvl="3"/>
            <a:r>
              <a:rPr lang="en-US" sz="1500" b="1" dirty="0"/>
              <a:t>Assuming positive intent</a:t>
            </a:r>
          </a:p>
          <a:p>
            <a:pPr marL="0" lvl="3" indent="0">
              <a:buNone/>
            </a:pPr>
            <a:r>
              <a:rPr lang="en-US" sz="1500" i="1" dirty="0"/>
              <a:t>We assume colleagues are acting in good faith.  We seek understanding - curiosity before judgement.  We address issues directly and constructively and avoid blame, gossip or cynicism. </a:t>
            </a:r>
          </a:p>
          <a:p>
            <a:pPr marL="0" lvl="3" indent="0">
              <a:buNone/>
            </a:pPr>
            <a:endParaRPr lang="en-US" sz="1500" dirty="0"/>
          </a:p>
          <a:p>
            <a:pPr lvl="3"/>
            <a:r>
              <a:rPr lang="en-US" sz="1500" b="1" dirty="0"/>
              <a:t>Psychological safety</a:t>
            </a:r>
          </a:p>
          <a:p>
            <a:pPr marL="0" lvl="3" indent="0">
              <a:buNone/>
            </a:pPr>
            <a:r>
              <a:rPr lang="en-US" sz="1500" i="1" dirty="0"/>
              <a:t>We create a safe environment to ask questions, raise concerns or uncertainties, flag risks, mistakes or inefficiencies early and to challenge decisions respectfully.  Speaking up early protects clients, colleagues and the business.</a:t>
            </a:r>
          </a:p>
          <a:p>
            <a:pPr marL="0" lvl="3" indent="0">
              <a:buNone/>
            </a:pPr>
            <a:endParaRPr lang="en-US" sz="1500" dirty="0"/>
          </a:p>
          <a:p>
            <a:pPr lvl="3"/>
            <a:r>
              <a:rPr lang="en-US" sz="1500" b="1" dirty="0"/>
              <a:t>Boundaries and Wellbeing</a:t>
            </a:r>
          </a:p>
          <a:p>
            <a:pPr marL="0" lvl="3" indent="0">
              <a:buNone/>
            </a:pPr>
            <a:r>
              <a:rPr lang="en-US" sz="1500" i="1" dirty="0"/>
              <a:t>High performance must be sustainable.  We are open about capacity and pressure.  We respect reasonable boundaries.  We support each other to work effectively over the long term. Commitment without burnout.</a:t>
            </a:r>
            <a:endParaRPr lang="en-GB" sz="1500" i="1" dirty="0"/>
          </a:p>
        </p:txBody>
      </p:sp>
      <p:sp>
        <p:nvSpPr>
          <p:cNvPr id="3" name="Content Placeholder 2">
            <a:extLst>
              <a:ext uri="{FF2B5EF4-FFF2-40B4-BE49-F238E27FC236}">
                <a16:creationId xmlns:a16="http://schemas.microsoft.com/office/drawing/2014/main" id="{D9AB7F46-8BDA-0FA4-4951-C35994725F97}"/>
              </a:ext>
            </a:extLst>
          </p:cNvPr>
          <p:cNvSpPr>
            <a:spLocks noGrp="1"/>
          </p:cNvSpPr>
          <p:nvPr>
            <p:ph idx="13"/>
          </p:nvPr>
        </p:nvSpPr>
        <p:spPr>
          <a:xfrm>
            <a:off x="6532878" y="1433016"/>
            <a:ext cx="5527041" cy="4321175"/>
          </a:xfrm>
        </p:spPr>
        <p:txBody>
          <a:bodyPr/>
          <a:lstStyle/>
          <a:p>
            <a:pPr lvl="3"/>
            <a:r>
              <a:rPr lang="en-US" sz="1500" b="1" dirty="0"/>
              <a:t>Constructive challenge</a:t>
            </a:r>
          </a:p>
          <a:p>
            <a:pPr marL="0" lvl="3" indent="0">
              <a:buNone/>
            </a:pPr>
            <a:r>
              <a:rPr lang="en-US" sz="1500" i="1" dirty="0"/>
              <a:t>We challenge ideas, strategies and assumptions in client’s and firm’s best interests.  Challenge is expected, respectful and independent of seniority.  Strong challenge leads to better outcomes and better use of resources.</a:t>
            </a:r>
          </a:p>
          <a:p>
            <a:pPr lvl="3"/>
            <a:endParaRPr lang="en-US" sz="1500" b="1" dirty="0"/>
          </a:p>
          <a:p>
            <a:pPr lvl="3"/>
            <a:r>
              <a:rPr lang="en-US" sz="1500" b="1" dirty="0"/>
              <a:t>Respectful communication and </a:t>
            </a:r>
            <a:r>
              <a:rPr lang="en-US" sz="1500" b="1" dirty="0" err="1"/>
              <a:t>candour</a:t>
            </a:r>
            <a:endParaRPr lang="en-US" sz="1500" b="1" dirty="0"/>
          </a:p>
          <a:p>
            <a:pPr marL="0" lvl="3" indent="0">
              <a:buNone/>
            </a:pPr>
            <a:r>
              <a:rPr lang="en-US" sz="1500" i="1" dirty="0"/>
              <a:t>We communicate clearly, honestly, directly and professionally.  We give and receive feedback constructively, raise difficult issues directly and avoid avoidance or passive </a:t>
            </a:r>
            <a:r>
              <a:rPr lang="en-US" sz="1500" i="1" dirty="0" err="1"/>
              <a:t>behaviour</a:t>
            </a:r>
            <a:r>
              <a:rPr lang="en-US" sz="1500" i="1" dirty="0"/>
              <a:t>. </a:t>
            </a:r>
            <a:endParaRPr lang="en-GB" sz="1500" i="1" dirty="0"/>
          </a:p>
          <a:p>
            <a:pPr lvl="3"/>
            <a:endParaRPr lang="en-US" sz="1500" b="1" dirty="0"/>
          </a:p>
          <a:p>
            <a:pPr lvl="3"/>
            <a:r>
              <a:rPr lang="en-US" sz="1500" b="1" dirty="0"/>
              <a:t>Collective ownership</a:t>
            </a:r>
          </a:p>
          <a:p>
            <a:r>
              <a:rPr lang="en-US" sz="1500" i="1" dirty="0"/>
              <a:t>We share responsibility for client outcomes, risk management, financial performance and the reputation of the department.  Successes and setbacks belong to the team, not individuals.  </a:t>
            </a:r>
            <a:endParaRPr lang="en-GB" sz="1500" i="1" dirty="0"/>
          </a:p>
          <a:p>
            <a:pPr marL="179387" lvl="3" indent="0">
              <a:buNone/>
            </a:pPr>
            <a:endParaRPr lang="en-US" sz="1500" dirty="0"/>
          </a:p>
          <a:p>
            <a:pPr marL="179387" lvl="3" indent="0">
              <a:buNone/>
            </a:pPr>
            <a:endParaRPr lang="en-US" sz="1500" dirty="0"/>
          </a:p>
        </p:txBody>
      </p:sp>
      <p:sp>
        <p:nvSpPr>
          <p:cNvPr id="4" name="Title 1">
            <a:extLst>
              <a:ext uri="{FF2B5EF4-FFF2-40B4-BE49-F238E27FC236}">
                <a16:creationId xmlns:a16="http://schemas.microsoft.com/office/drawing/2014/main" id="{031D7933-B988-EF21-7568-311D8EEFE1AD}"/>
              </a:ext>
            </a:extLst>
          </p:cNvPr>
          <p:cNvSpPr txBox="1">
            <a:spLocks/>
          </p:cNvSpPr>
          <p:nvPr/>
        </p:nvSpPr>
        <p:spPr>
          <a:xfrm>
            <a:off x="581025" y="301101"/>
            <a:ext cx="11233150" cy="106789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Georgia"/>
                <a:ea typeface="+mj-ea"/>
                <a:cs typeface="+mj-cs"/>
              </a:rPr>
              <a:t>Behaviours</a:t>
            </a:r>
            <a:r>
              <a:rPr kumimoji="0" lang="en-US" sz="3200" b="0" i="0" u="none" strike="noStrike" kern="1200" cap="none" spc="0" normalizeH="0" baseline="0" noProof="0" dirty="0">
                <a:ln>
                  <a:noFill/>
                </a:ln>
                <a:solidFill>
                  <a:prstClr val="black"/>
                </a:solidFill>
                <a:effectLst/>
                <a:uLnTx/>
                <a:uFillTx/>
                <a:latin typeface="Georgia"/>
                <a:ea typeface="+mj-ea"/>
                <a:cs typeface="+mj-cs"/>
              </a:rPr>
              <a:t> we expect of each other</a:t>
            </a:r>
          </a:p>
        </p:txBody>
      </p:sp>
    </p:spTree>
    <p:extLst>
      <p:ext uri="{BB962C8B-B14F-4D97-AF65-F5344CB8AC3E}">
        <p14:creationId xmlns:p14="http://schemas.microsoft.com/office/powerpoint/2010/main" val="356592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0CF57-ECE7-B46E-52EB-F4E9EFD7F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532AE4-CC16-2964-3924-537663188732}"/>
              </a:ext>
            </a:extLst>
          </p:cNvPr>
          <p:cNvSpPr>
            <a:spLocks noGrp="1"/>
          </p:cNvSpPr>
          <p:nvPr>
            <p:ph type="title"/>
          </p:nvPr>
        </p:nvSpPr>
        <p:spPr>
          <a:xfrm>
            <a:off x="479425" y="365126"/>
            <a:ext cx="11233150" cy="1067890"/>
          </a:xfrm>
        </p:spPr>
        <p:txBody>
          <a:bodyPr/>
          <a:lstStyle/>
          <a:p>
            <a:r>
              <a:rPr lang="en-US" dirty="0" err="1"/>
              <a:t>Behaviours</a:t>
            </a:r>
            <a:r>
              <a:rPr lang="en-US" dirty="0"/>
              <a:t> That Integrate Professional Values and Business Excellence</a:t>
            </a:r>
            <a:br>
              <a:rPr lang="en-US" dirty="0"/>
            </a:br>
            <a:br>
              <a:rPr lang="en-US" dirty="0"/>
            </a:br>
            <a:r>
              <a:rPr lang="en-US" sz="2000" dirty="0"/>
              <a:t>Some examples…</a:t>
            </a:r>
          </a:p>
        </p:txBody>
      </p:sp>
      <p:sp>
        <p:nvSpPr>
          <p:cNvPr id="3" name="Content Placeholder 2">
            <a:extLst>
              <a:ext uri="{FF2B5EF4-FFF2-40B4-BE49-F238E27FC236}">
                <a16:creationId xmlns:a16="http://schemas.microsoft.com/office/drawing/2014/main" id="{A7A97BB8-2404-B6FD-E81B-B927A01CCD7A}"/>
              </a:ext>
            </a:extLst>
          </p:cNvPr>
          <p:cNvSpPr>
            <a:spLocks noGrp="1"/>
          </p:cNvSpPr>
          <p:nvPr>
            <p:ph idx="1"/>
          </p:nvPr>
        </p:nvSpPr>
        <p:spPr>
          <a:xfrm>
            <a:off x="479425" y="1700213"/>
            <a:ext cx="11233149" cy="4321175"/>
          </a:xfrm>
        </p:spPr>
        <p:txBody>
          <a:bodyPr/>
          <a:lstStyle/>
          <a:p>
            <a:pPr marL="342900" lvl="1" indent="-342900">
              <a:buFont typeface="Arial" panose="020B0604020202020204" pitchFamily="34" charset="0"/>
              <a:buChar char="•"/>
            </a:pPr>
            <a:endParaRPr lang="en-US" sz="1800" dirty="0"/>
          </a:p>
          <a:p>
            <a:pPr marL="342900" lvl="1" indent="-342900">
              <a:buFont typeface="Arial" panose="020B0604020202020204" pitchFamily="34" charset="0"/>
              <a:buChar char="•"/>
            </a:pPr>
            <a:r>
              <a:rPr lang="en-US" sz="1800" dirty="0"/>
              <a:t>Rigorous case assessment (professional integrity) also prevents costly unprofitable files (business efficiency)</a:t>
            </a:r>
          </a:p>
          <a:p>
            <a:pPr marL="342900" lvl="1" indent="-342900">
              <a:buFont typeface="Arial" panose="020B0604020202020204" pitchFamily="34" charset="0"/>
              <a:buChar char="•"/>
            </a:pPr>
            <a:r>
              <a:rPr lang="en-US" sz="1800" dirty="0"/>
              <a:t>Clear client communication (professional duty) also reduces complaints and reputational risk (business protection)</a:t>
            </a:r>
          </a:p>
          <a:p>
            <a:pPr marL="342900" lvl="1" indent="-342900">
              <a:buFont typeface="Arial" panose="020B0604020202020204" pitchFamily="34" charset="0"/>
              <a:buChar char="•"/>
            </a:pPr>
            <a:r>
              <a:rPr lang="en-US" sz="1800" dirty="0"/>
              <a:t>Investing in expertise (professional excellence) also builds competitive advantage (business grown)</a:t>
            </a:r>
          </a:p>
          <a:p>
            <a:pPr marL="342900" lvl="1" indent="-342900">
              <a:buFont typeface="Arial" panose="020B0604020202020204" pitchFamily="34" charset="0"/>
              <a:buChar char="•"/>
            </a:pPr>
            <a:r>
              <a:rPr lang="en-US" sz="1800" dirty="0"/>
              <a:t>Honest reporting about poor prospects (professional honesty) also preserves firm resources for meritorious claims (business sustainability)</a:t>
            </a:r>
          </a:p>
          <a:p>
            <a:pPr marL="342900" lvl="1" indent="-342900">
              <a:buFont typeface="Arial" panose="020B0604020202020204" pitchFamily="34" charset="0"/>
              <a:buChar char="•"/>
            </a:pPr>
            <a:r>
              <a:rPr lang="en-US" sz="1800" dirty="0"/>
              <a:t>Supporting junior staff development (professional responsibility) also improves retention and reduces recruitment costs (business efficiency)</a:t>
            </a:r>
          </a:p>
        </p:txBody>
      </p:sp>
      <p:sp>
        <p:nvSpPr>
          <p:cNvPr id="5" name="Slide Number Placeholder 4">
            <a:extLst>
              <a:ext uri="{FF2B5EF4-FFF2-40B4-BE49-F238E27FC236}">
                <a16:creationId xmlns:a16="http://schemas.microsoft.com/office/drawing/2014/main" id="{45927E8D-5771-5B5A-98EE-6D3C7FC32871}"/>
              </a:ext>
            </a:extLst>
          </p:cNvPr>
          <p:cNvSpPr>
            <a:spLocks noGrp="1"/>
          </p:cNvSpPr>
          <p:nvPr>
            <p:ph type="sldNum" sz="quarter" idx="12"/>
          </p:nvPr>
        </p:nvSpPr>
        <p:spPr>
          <a:xfrm>
            <a:off x="479425" y="6382792"/>
            <a:ext cx="42961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A7597F-D7BB-493D-B14C-01FC04177727}" type="slidenum">
              <a:rPr kumimoji="0" lang="en-US" sz="12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30652236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5DB1C-D9A5-916C-E045-C768C704B9E6}"/>
            </a:ext>
          </a:extLst>
        </p:cNvPr>
        <p:cNvGrpSpPr/>
        <p:nvPr/>
      </p:nvGrpSpPr>
      <p:grpSpPr>
        <a:xfrm>
          <a:off x="0" y="0"/>
          <a:ext cx="0" cy="0"/>
          <a:chOff x="0" y="0"/>
          <a:chExt cx="0" cy="0"/>
        </a:xfrm>
      </p:grpSpPr>
      <p:pic>
        <p:nvPicPr>
          <p:cNvPr id="9" name="Picture 8" descr="Hands holding each other's wrists and interlinked to form a circle">
            <a:extLst>
              <a:ext uri="{FF2B5EF4-FFF2-40B4-BE49-F238E27FC236}">
                <a16:creationId xmlns:a16="http://schemas.microsoft.com/office/drawing/2014/main" id="{27567FE4-3628-82A2-0AA8-045815675DE7}"/>
              </a:ext>
            </a:extLst>
          </p:cNvPr>
          <p:cNvPicPr>
            <a:picLocks noChangeAspect="1"/>
          </p:cNvPicPr>
          <p:nvPr/>
        </p:nvPicPr>
        <p:blipFill>
          <a:blip r:embed="rId3"/>
          <a:srcRect l="429" r="3" b="3"/>
          <a:stretch>
            <a:fillRect/>
          </a:stretch>
        </p:blipFill>
        <p:spPr>
          <a:xfrm>
            <a:off x="5184000" y="2171952"/>
            <a:ext cx="7008000" cy="4698000"/>
          </a:xfrm>
          <a:prstGeom prst="rect">
            <a:avLst/>
          </a:prstGeom>
          <a:noFill/>
        </p:spPr>
      </p:pic>
      <p:sp>
        <p:nvSpPr>
          <p:cNvPr id="13" name="Text Placeholder 2">
            <a:extLst>
              <a:ext uri="{FF2B5EF4-FFF2-40B4-BE49-F238E27FC236}">
                <a16:creationId xmlns:a16="http://schemas.microsoft.com/office/drawing/2014/main" id="{69BDDE36-F8BC-E82B-75B0-E4F0014EF3D3}"/>
              </a:ext>
            </a:extLst>
          </p:cNvPr>
          <p:cNvSpPr>
            <a:spLocks noGrp="1"/>
          </p:cNvSpPr>
          <p:nvPr>
            <p:ph type="body" sz="quarter" idx="14"/>
          </p:nvPr>
        </p:nvSpPr>
        <p:spPr>
          <a:xfrm>
            <a:off x="0" y="1823351"/>
            <a:ext cx="6555600" cy="5046601"/>
          </a:xfrm>
        </p:spPr>
        <p:txBody>
          <a:bodyPr/>
          <a:lstStyle/>
          <a:p>
            <a:endParaRPr lang="en-US"/>
          </a:p>
        </p:txBody>
      </p:sp>
      <p:sp>
        <p:nvSpPr>
          <p:cNvPr id="5" name="Subtitle 4">
            <a:extLst>
              <a:ext uri="{FF2B5EF4-FFF2-40B4-BE49-F238E27FC236}">
                <a16:creationId xmlns:a16="http://schemas.microsoft.com/office/drawing/2014/main" id="{846CF8E1-C0CC-61E3-7D51-D880FAD53FB4}"/>
              </a:ext>
            </a:extLst>
          </p:cNvPr>
          <p:cNvSpPr>
            <a:spLocks noGrp="1"/>
          </p:cNvSpPr>
          <p:nvPr>
            <p:ph type="subTitle" idx="1"/>
          </p:nvPr>
        </p:nvSpPr>
        <p:spPr>
          <a:xfrm>
            <a:off x="479425" y="5688000"/>
            <a:ext cx="4536127" cy="693750"/>
          </a:xfrm>
        </p:spPr>
        <p:txBody>
          <a:bodyPr>
            <a:normAutofit/>
          </a:bodyPr>
          <a:lstStyle/>
          <a:p>
            <a:endParaRPr lang="en-US" dirty="0"/>
          </a:p>
        </p:txBody>
      </p:sp>
      <p:sp>
        <p:nvSpPr>
          <p:cNvPr id="4" name="Title 3">
            <a:extLst>
              <a:ext uri="{FF2B5EF4-FFF2-40B4-BE49-F238E27FC236}">
                <a16:creationId xmlns:a16="http://schemas.microsoft.com/office/drawing/2014/main" id="{F41A41F8-DE8B-6697-66AD-62DBC2800384}"/>
              </a:ext>
            </a:extLst>
          </p:cNvPr>
          <p:cNvSpPr>
            <a:spLocks noGrp="1"/>
          </p:cNvSpPr>
          <p:nvPr>
            <p:ph type="title"/>
          </p:nvPr>
        </p:nvSpPr>
        <p:spPr>
          <a:xfrm>
            <a:off x="479425" y="3428999"/>
            <a:ext cx="4536127" cy="1980000"/>
          </a:xfrm>
        </p:spPr>
        <p:txBody>
          <a:bodyPr anchor="b">
            <a:normAutofit/>
          </a:bodyPr>
          <a:lstStyle/>
          <a:p>
            <a:r>
              <a:rPr lang="en-US" dirty="0"/>
              <a:t>So what?</a:t>
            </a:r>
            <a:br>
              <a:rPr lang="en-US" dirty="0"/>
            </a:br>
            <a:br>
              <a:rPr lang="en-US" dirty="0"/>
            </a:br>
            <a:endParaRPr lang="en-US" dirty="0"/>
          </a:p>
        </p:txBody>
      </p:sp>
    </p:spTree>
    <p:extLst>
      <p:ext uri="{BB962C8B-B14F-4D97-AF65-F5344CB8AC3E}">
        <p14:creationId xmlns:p14="http://schemas.microsoft.com/office/powerpoint/2010/main" val="343174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65126"/>
            <a:ext cx="11233150" cy="1067890"/>
          </a:xfrm>
        </p:spPr>
        <p:txBody>
          <a:bodyPr anchor="t">
            <a:normAutofit/>
          </a:bodyPr>
          <a:lstStyle/>
          <a:p>
            <a:r>
              <a:t>Profitability</a:t>
            </a:r>
          </a:p>
        </p:txBody>
      </p:sp>
      <p:sp>
        <p:nvSpPr>
          <p:cNvPr id="11" name="Slide Number Placeholder 4">
            <a:extLst>
              <a:ext uri="{FF2B5EF4-FFF2-40B4-BE49-F238E27FC236}">
                <a16:creationId xmlns:a16="http://schemas.microsoft.com/office/drawing/2014/main" id="{18EF76AB-D33C-2EC5-38D1-028A2DC33D33}"/>
              </a:ext>
            </a:extLst>
          </p:cNvPr>
          <p:cNvSpPr>
            <a:spLocks noGrp="1"/>
          </p:cNvSpPr>
          <p:nvPr>
            <p:ph type="sldNum" sz="quarter" idx="12"/>
          </p:nvPr>
        </p:nvSpPr>
        <p:spPr>
          <a:xfrm>
            <a:off x="479425" y="6382792"/>
            <a:ext cx="429618"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6A7597F-D7BB-493D-B14C-01FC04177727}" type="slidenum">
              <a:rPr kumimoji="0" lang="en-US" sz="12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Georgia"/>
              <a:ea typeface="+mn-ea"/>
              <a:cs typeface="+mn-cs"/>
            </a:endParaRPr>
          </a:p>
        </p:txBody>
      </p:sp>
      <p:graphicFrame>
        <p:nvGraphicFramePr>
          <p:cNvPr id="5" name="Content Placeholder 2">
            <a:extLst>
              <a:ext uri="{FF2B5EF4-FFF2-40B4-BE49-F238E27FC236}">
                <a16:creationId xmlns:a16="http://schemas.microsoft.com/office/drawing/2014/main" id="{1AF790A0-CAB8-CFF1-5045-FDFCB1A97BA1}"/>
              </a:ext>
            </a:extLst>
          </p:cNvPr>
          <p:cNvGraphicFramePr>
            <a:graphicFrameLocks noGrp="1"/>
          </p:cNvGraphicFramePr>
          <p:nvPr>
            <p:ph idx="1"/>
          </p:nvPr>
        </p:nvGraphicFramePr>
        <p:xfrm>
          <a:off x="479425" y="1700213"/>
          <a:ext cx="11233149"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6224345_TF03460604.potx" id="{E7E0BD26-C043-45F4-96D1-04BA13E49D2C}" vid="{5436AFAD-CFB0-446B-836C-C3E13AB525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es PowerPoint Theme">
  <a:themeElements>
    <a:clrScheme name="Tees colour theme">
      <a:dk1>
        <a:sysClr val="windowText" lastClr="000000"/>
      </a:dk1>
      <a:lt1>
        <a:sysClr val="window" lastClr="FFFFFF"/>
      </a:lt1>
      <a:dk2>
        <a:srgbClr val="000000"/>
      </a:dk2>
      <a:lt2>
        <a:srgbClr val="E5E4E6"/>
      </a:lt2>
      <a:accent1>
        <a:srgbClr val="FFEB00"/>
      </a:accent1>
      <a:accent2>
        <a:srgbClr val="423F43"/>
      </a:accent2>
      <a:accent3>
        <a:srgbClr val="BDBCC0"/>
      </a:accent3>
      <a:accent4>
        <a:srgbClr val="003132"/>
      </a:accent4>
      <a:accent5>
        <a:srgbClr val="E5E4E6"/>
      </a:accent5>
      <a:accent6>
        <a:srgbClr val="331D31"/>
      </a:accent6>
      <a:hlink>
        <a:srgbClr val="331D31"/>
      </a:hlink>
      <a:folHlink>
        <a:srgbClr val="96607D"/>
      </a:folHlink>
    </a:clrScheme>
    <a:fontScheme name="Tees font them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defPPr>
      </a:lstStyle>
    </a:txDef>
  </a:objectDefaults>
  <a:extraClrSchemeLst/>
  <a:extLst>
    <a:ext uri="{05A4C25C-085E-4340-85A3-A5531E510DB2}">
      <thm15:themeFamily xmlns:thm15="http://schemas.microsoft.com/office/thememl/2012/main" name="Tees Generic PowerPoint template.potx" id="{1123BC2E-6FEE-41CA-92AC-F6BCC6EB9363}" vid="{57DBD537-5CD3-4B72-B42A-352DD96FA3B1}"/>
    </a:ext>
  </a:extLst>
</a:theme>
</file>

<file path=ppt/theme/theme4.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ad2df28-57c2-4d66-b108-0e3e308bedb6">
      <Terms xmlns="http://schemas.microsoft.com/office/infopath/2007/PartnerControls"/>
    </lcf76f155ced4ddcb4097134ff3c332f>
    <TaxCatchAll xmlns="9de208ca-2687-47a0-9a5a-6c5440e3865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C5632D8ADF904182E0496C073F357B" ma:contentTypeVersion="17" ma:contentTypeDescription="Create a new document." ma:contentTypeScope="" ma:versionID="95a4a8d48b6d983c5ad62ac37dcb8de5">
  <xsd:schema xmlns:xsd="http://www.w3.org/2001/XMLSchema" xmlns:xs="http://www.w3.org/2001/XMLSchema" xmlns:p="http://schemas.microsoft.com/office/2006/metadata/properties" xmlns:ns2="8ad2df28-57c2-4d66-b108-0e3e308bedb6" xmlns:ns3="9de208ca-2687-47a0-9a5a-6c5440e38656" targetNamespace="http://schemas.microsoft.com/office/2006/metadata/properties" ma:root="true" ma:fieldsID="4719c71b24e35aadc0da81a007401e9a" ns2:_="" ns3:_="">
    <xsd:import namespace="8ad2df28-57c2-4d66-b108-0e3e308bedb6"/>
    <xsd:import namespace="9de208ca-2687-47a0-9a5a-6c5440e38656"/>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d2df28-57c2-4d66-b108-0e3e308bed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e32338e-8e3b-405f-b7a0-ba567c3fa94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e208ca-2687-47a0-9a5a-6c5440e3865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bf6ab0f-3869-47bd-bb7e-c05e6994d2f5}" ma:internalName="TaxCatchAll" ma:showField="CatchAllData" ma:web="9de208ca-2687-47a0-9a5a-6c5440e3865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FEF1A9-72F8-4CB6-83A1-BD592BFC6CF7}">
  <ds:schemaRefs>
    <ds:schemaRef ds:uri="http://schemas.microsoft.com/sharepoint/v3/contenttype/forms"/>
  </ds:schemaRefs>
</ds:datastoreItem>
</file>

<file path=customXml/itemProps2.xml><?xml version="1.0" encoding="utf-8"?>
<ds:datastoreItem xmlns:ds="http://schemas.openxmlformats.org/officeDocument/2006/customXml" ds:itemID="{D4388884-DF47-4D7C-865F-3C716951E84B}">
  <ds:schemaRefs>
    <ds:schemaRef ds:uri="http://schemas.microsoft.com/office/2006/metadata/properties"/>
    <ds:schemaRef ds:uri="http://schemas.microsoft.com/office/infopath/2007/PartnerControls"/>
    <ds:schemaRef ds:uri="8ad2df28-57c2-4d66-b108-0e3e308bedb6"/>
    <ds:schemaRef ds:uri="9de208ca-2687-47a0-9a5a-6c5440e38656"/>
  </ds:schemaRefs>
</ds:datastoreItem>
</file>

<file path=customXml/itemProps3.xml><?xml version="1.0" encoding="utf-8"?>
<ds:datastoreItem xmlns:ds="http://schemas.openxmlformats.org/officeDocument/2006/customXml" ds:itemID="{1575CBC7-7EA8-4322-951B-7D31FC978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d2df28-57c2-4d66-b108-0e3e308bedb6"/>
    <ds:schemaRef ds:uri="9de208ca-2687-47a0-9a5a-6c5440e386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{5F3AE9B9-C7D9-4A85-94FA-605EDAA0293D}tf03460604_win32</Template>
  <TotalTime>1387</TotalTime>
  <Words>9431</Words>
  <Application>Microsoft Office PowerPoint</Application>
  <PresentationFormat>Widescreen</PresentationFormat>
  <Paragraphs>759</Paragraphs>
  <Slides>82</Slides>
  <Notes>32</Notes>
  <HiddenSlides>0</HiddenSlides>
  <MMClips>3</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82</vt:i4>
      </vt:variant>
    </vt:vector>
  </HeadingPairs>
  <TitlesOfParts>
    <vt:vector size="94" baseType="lpstr">
      <vt:lpstr>Aptos</vt:lpstr>
      <vt:lpstr>Arial</vt:lpstr>
      <vt:lpstr>Arial Unicode MS</vt:lpstr>
      <vt:lpstr>Calibri</vt:lpstr>
      <vt:lpstr>Georgia</vt:lpstr>
      <vt:lpstr>H Avenir Heavy</vt:lpstr>
      <vt:lpstr>Poppins</vt:lpstr>
      <vt:lpstr>Poppins Bold</vt:lpstr>
      <vt:lpstr>Wingdings 2</vt:lpstr>
      <vt:lpstr>Training presentation</vt:lpstr>
      <vt:lpstr>Office Theme</vt:lpstr>
      <vt:lpstr>Tees PowerPoint Theme</vt:lpstr>
      <vt:lpstr>PowerPoint Presentation</vt:lpstr>
      <vt:lpstr>Welcome and Update</vt:lpstr>
      <vt:lpstr>Agenda</vt:lpstr>
      <vt:lpstr>Department Update  Finance, People, Workflow &amp; Strategy</vt:lpstr>
      <vt:lpstr>Revenue Performance End P3 (£m)</vt:lpstr>
      <vt:lpstr>Utilisation &amp; Efficiency</vt:lpstr>
      <vt:lpstr>Capacity Across the Department</vt:lpstr>
      <vt:lpstr>Improvement in Working Capital</vt:lpstr>
      <vt:lpstr>Profitability</vt:lpstr>
      <vt:lpstr>Q4 Finances – Looking forwards</vt:lpstr>
      <vt:lpstr>Workflow</vt:lpstr>
      <vt:lpstr>People &amp; Culture</vt:lpstr>
      <vt:lpstr>Strategy &amp; Forward Focus</vt:lpstr>
      <vt:lpstr>The Obligation of Case Managers to Explore Statutory Funding</vt:lpstr>
      <vt:lpstr>Why should case managers explore statutory funding?</vt:lpstr>
      <vt:lpstr>Case Management Society UK (CMSUK)</vt:lpstr>
      <vt:lpstr>British Association of Brain Injury and Complex Case Management (BABICM)</vt:lpstr>
      <vt:lpstr>Institute of Registered Case Managers (IRCM)</vt:lpstr>
      <vt:lpstr>Continuing Healthcare (CHC) / Integrated Care Board (ICB) </vt:lpstr>
      <vt:lpstr>Continuing Healthcare (CHC) / Integrated Care Board (ICB)</vt:lpstr>
      <vt:lpstr>Continuing Care / Integrated Care Systems (ICSs)</vt:lpstr>
      <vt:lpstr>Continuing Care / Integrated Care Systems (ICSs)</vt:lpstr>
      <vt:lpstr>Care needs assessment – Social care and support</vt:lpstr>
      <vt:lpstr>Care needs assessment – Social care and support</vt:lpstr>
      <vt:lpstr>Top up to state funded care</vt:lpstr>
      <vt:lpstr>Direct payments / personal health budgets (PHB) </vt:lpstr>
      <vt:lpstr>Aids / adaptations provision via the local council </vt:lpstr>
      <vt:lpstr>Aids / adaptations provision via local authority</vt:lpstr>
      <vt:lpstr>Welfare benefits </vt:lpstr>
      <vt:lpstr>Welfare benefits</vt:lpstr>
      <vt:lpstr>Charitable funds and support – Spinal Injuries Association </vt:lpstr>
      <vt:lpstr>Charitable funds and support - Headway</vt:lpstr>
      <vt:lpstr>Charitable funds and support - Headway</vt:lpstr>
      <vt:lpstr>Charitable funds and support – Steel Bones</vt:lpstr>
      <vt:lpstr>Care expert and case management roles </vt:lpstr>
      <vt:lpstr>Care expert and case management roles</vt:lpstr>
      <vt:lpstr>Care expert and case management roles</vt:lpstr>
      <vt:lpstr>Questions</vt:lpstr>
      <vt:lpstr>Angeline Jackson  Head of Case Management, Rehabilitation and Care  angeline.jackson@tulamedicalexperts.com   07344 330347  David Fassioms Deputy Head of Case Management, Rehabilitation and Care david.fassioms@tulamedicalexperts.com  07344 330349   CMEnquiries@tulamedicalexperts.com </vt:lpstr>
      <vt:lpstr>    Interim Payment Applications for Property Claims  </vt:lpstr>
      <vt:lpstr>Statutory Basis of Court’s Power </vt:lpstr>
      <vt:lpstr>Basis for Interim Payment Under the CPR</vt:lpstr>
      <vt:lpstr>Court’s Power to Order Interim Payment (1)</vt:lpstr>
      <vt:lpstr>Court’s Power to Order Interim Payment (2)</vt:lpstr>
      <vt:lpstr>Court’s Power to Order Interim Payment (3)</vt:lpstr>
      <vt:lpstr>CPR Basis for Applications (1)</vt:lpstr>
      <vt:lpstr>CPR Basis for Applications (2)</vt:lpstr>
      <vt:lpstr>CPR Requirement on Evidence </vt:lpstr>
      <vt:lpstr>What is the legal test? What Needs to be satisfied? (1)</vt:lpstr>
      <vt:lpstr>What is the legal test? What Needs to be satisfied? (2)</vt:lpstr>
      <vt:lpstr>Relevance of CRU on Interim Payments </vt:lpstr>
      <vt:lpstr>Can the trial Judge know?</vt:lpstr>
      <vt:lpstr>The Court’s Two-Stage Approach</vt:lpstr>
      <vt:lpstr>Guidance From Smith v Bailey [2014] EWHC 2569 (QB) at [19] (1)</vt:lpstr>
      <vt:lpstr>Guidance From Smith v Bailey [2014] EWHC 2569 (QB) at [19] (2)</vt:lpstr>
      <vt:lpstr>Importance of Defendant’s Adducing Evidence</vt:lpstr>
      <vt:lpstr>What is a ‘Reasonable Proportion’?</vt:lpstr>
      <vt:lpstr>Some practical issues  When to make the application?</vt:lpstr>
      <vt:lpstr>Eeles 1</vt:lpstr>
      <vt:lpstr>Eeles 1</vt:lpstr>
      <vt:lpstr>Eeles 2</vt:lpstr>
      <vt:lpstr>The evidence</vt:lpstr>
      <vt:lpstr>The evidence</vt:lpstr>
      <vt:lpstr>The evidence</vt:lpstr>
      <vt:lpstr>The property</vt:lpstr>
      <vt:lpstr>Final thoughts</vt:lpstr>
      <vt:lpstr>PowerPoint Presentation</vt:lpstr>
      <vt:lpstr>Our Professional Values  and Behaviours</vt:lpstr>
      <vt:lpstr>Objectives</vt:lpstr>
      <vt:lpstr>Our Ecosystem</vt:lpstr>
      <vt:lpstr>Discuss in pairs:</vt:lpstr>
      <vt:lpstr>Core professional values</vt:lpstr>
      <vt:lpstr>Core professional values</vt:lpstr>
      <vt:lpstr>  </vt:lpstr>
      <vt:lpstr>Core professional values</vt:lpstr>
      <vt:lpstr>Behaviours - how we treat clients, how we treat each other and how we run the department</vt:lpstr>
      <vt:lpstr>PowerPoint Presentation</vt:lpstr>
      <vt:lpstr>PowerPoint Presentation</vt:lpstr>
      <vt:lpstr>Behaviours we expect of each other</vt:lpstr>
      <vt:lpstr>  </vt:lpstr>
      <vt:lpstr>Behaviours That Integrate Professional Values and Business Excellence  Some examples…</vt:lpstr>
      <vt:lpstr>So what?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Obligation of Case Managers to Explore Statutory Funding</dc:title>
  <dc:creator>David Fassioms</dc:creator>
  <cp:lastModifiedBy>Margarida Dengucho</cp:lastModifiedBy>
  <cp:revision>22</cp:revision>
  <dcterms:created xsi:type="dcterms:W3CDTF">2025-09-08T11:39:21Z</dcterms:created>
  <dcterms:modified xsi:type="dcterms:W3CDTF">2026-01-22T12:45:19Z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0x0101000AC5632D8ADF904182E0496C073F357B</vt:lpwstr>
  </property>
  <property fmtid="{D5CDD505-2E9C-101B-9397-08002B2CF9AE}" pid="3" name="MediaServiceImageTags">
    <vt:lpwstr/>
  </property>
</Properties>
</file>